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286" autoAdjust="0"/>
  </p:normalViewPr>
  <p:slideViewPr>
    <p:cSldViewPr>
      <p:cViewPr varScale="1">
        <p:scale>
          <a:sx n="104" d="100"/>
          <a:sy n="104" d="100"/>
        </p:scale>
        <p:origin x="924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D2C38A-E38D-42AB-8D8C-FC82CA22F93E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6E3F07-68D8-4E36-A33B-1530B77E5E6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73675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How to cite this graphic: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mtClean="0"/>
              <a:t>Figure 7-8: </a:t>
            </a:r>
            <a:r>
              <a:rPr lang="en-CA" dirty="0" err="1" smtClean="0"/>
              <a:t>Prevalance</a:t>
            </a:r>
            <a:r>
              <a:rPr lang="en-CA" baseline="0" dirty="0" smtClean="0"/>
              <a:t> </a:t>
            </a:r>
            <a:r>
              <a:rPr lang="en-CA" dirty="0" smtClean="0"/>
              <a:t>of Moderate or Severe Functional Health by Age Groups and Gender, Manitoba, 2014</a:t>
            </a:r>
            <a:r>
              <a:rPr lang="en-CA" sz="1200" dirty="0" smtClean="0">
                <a:latin typeface="Myriad Pro" pitchFamily="34" charset="0"/>
              </a:rPr>
              <a:t>. </a:t>
            </a:r>
            <a:r>
              <a:rPr lang="en-CA" dirty="0" smtClean="0"/>
              <a:t>Reprinted from </a:t>
            </a:r>
            <a:r>
              <a:rPr lang="en-CA" i="1" dirty="0" smtClean="0"/>
              <a:t>Facts on Aging: Physical Health Status</a:t>
            </a:r>
            <a:r>
              <a:rPr lang="en-CA" dirty="0" smtClean="0"/>
              <a:t>, by the Centre on Aging, retrieved from http://www.umanitoba.ca/aging</a:t>
            </a:r>
          </a:p>
          <a:p>
            <a:r>
              <a:rPr lang="en-CA" dirty="0" smtClean="0"/>
              <a:t>Copyright 2017 by the Centre on Aging, University of Manitoba.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6E3F07-68D8-4E36-A33B-1530B77E5E61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602190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2021-03-28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entre on Aging University of Manitoba log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6165304"/>
            <a:ext cx="4572000" cy="513567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81328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©2017 Centre on Aging, University of Manitoba</a:t>
            </a:r>
            <a:endParaRPr lang="en-CA" sz="1200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3" name="Picture 2" descr="A vertical bar chart shows the prevalance of moderate or severe functional health by older Manitobans in select age groups of 65-74 and 75 years and older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7" y="348450"/>
            <a:ext cx="8503284" cy="5595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11</TotalTime>
  <Words>69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Myriad Pro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ines</dc:creator>
  <cp:lastModifiedBy>Rachel Ines</cp:lastModifiedBy>
  <cp:revision>14</cp:revision>
  <dcterms:created xsi:type="dcterms:W3CDTF">2017-08-25T14:57:12Z</dcterms:created>
  <dcterms:modified xsi:type="dcterms:W3CDTF">2021-03-28T22:29:22Z</dcterms:modified>
</cp:coreProperties>
</file>