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0340" autoAdjust="0"/>
  </p:normalViewPr>
  <p:slideViewPr>
    <p:cSldViewPr>
      <p:cViewPr varScale="1">
        <p:scale>
          <a:sx n="104" d="100"/>
          <a:sy n="104" d="100"/>
        </p:scale>
        <p:origin x="9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2C38A-E38D-42AB-8D8C-FC82CA22F93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E3F07-68D8-4E36-A33B-1530B77E5E6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367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Figure 7-3: Health-Adjusted Life Expectancy at Age 65 by Gender and Income Quintiles, Manitoba, 2015–2017</a:t>
            </a:r>
            <a:r>
              <a:rPr lang="en-CA" sz="1200" dirty="0">
                <a:latin typeface="Myriad Pro" pitchFamily="34" charset="0"/>
              </a:rPr>
              <a:t>. </a:t>
            </a:r>
            <a:r>
              <a:rPr lang="en-CA" dirty="0"/>
              <a:t>Reprinted from </a:t>
            </a:r>
            <a:r>
              <a:rPr lang="en-CA" i="1" dirty="0"/>
              <a:t>Facts on Aging: Physical Health Status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E3F07-68D8-4E36-A33B-1530B77E5E6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0219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©2020 Centre on Aging, University of Manitoba</a:t>
            </a:r>
          </a:p>
        </p:txBody>
      </p:sp>
      <p:pic>
        <p:nvPicPr>
          <p:cNvPr id="8" name="Picture 7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3" name="Picture 2" descr="A vertical bar graph shows the health-adjusted life expectancy for older Manitobans at age 65 by gender and income quintile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07469"/>
            <a:ext cx="8048019" cy="566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11</TotalTime>
  <Words>68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12</cp:revision>
  <dcterms:created xsi:type="dcterms:W3CDTF">2017-08-25T14:57:12Z</dcterms:created>
  <dcterms:modified xsi:type="dcterms:W3CDTF">2021-03-28T21:56:38Z</dcterms:modified>
</cp:coreProperties>
</file>