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771" autoAdjust="0"/>
  </p:normalViewPr>
  <p:slideViewPr>
    <p:cSldViewPr>
      <p:cViewPr varScale="1">
        <p:scale>
          <a:sx n="96" d="100"/>
          <a:sy n="96" d="100"/>
        </p:scale>
        <p:origin x="69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3-5: Incidence of Self-Employment in Selected Age Groups by Gender, Manitoba, 2021. 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/>
              <a:t>Copyright 2024 </a:t>
            </a:r>
            <a:r>
              <a:rPr lang="en-CA" dirty="0"/>
              <a:t>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©2024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This bar chart shows the percentage of Manitobans are self-employed in select age groups by gender in 2021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404664"/>
            <a:ext cx="8666761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D97E0-211F-4012-9B07-1DCE87FE2842}">
  <ds:schemaRefs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documentManagement/types"/>
    <ds:schemaRef ds:uri="6ca4a813-3b95-4496-834a-be7ef2bfdc8e"/>
    <ds:schemaRef ds:uri="63af313d-b4b1-496a-bc23-248173155cf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</Template>
  <TotalTime>2</TotalTime>
  <Words>66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3</cp:revision>
  <dcterms:created xsi:type="dcterms:W3CDTF">2024-01-30T17:00:32Z</dcterms:created>
  <dcterms:modified xsi:type="dcterms:W3CDTF">2024-05-28T20:32:34Z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