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6689"/>
    <p:restoredTop sz="91395" autoAdjust="0"/>
  </p:normalViewPr>
  <p:slideViewPr>
    <p:cSldViewPr>
      <p:cViewPr varScale="1">
        <p:scale>
          <a:sx n="105" d="100"/>
          <a:sy n="105" d="100"/>
        </p:scale>
        <p:origin x="39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Figure 3-4: Employment Status in Selected Age Groups by Gender, Manitoba, 2020</a:t>
            </a:r>
            <a:r>
              <a:rPr lang="en-CA" dirty="0"/>
              <a:t>. Reprinted from </a:t>
            </a:r>
            <a:r>
              <a:rPr lang="en-CA" i="1" dirty="0"/>
              <a:t>Facts on Aging: The older worker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 dirty="0"/>
              <a:t>Copyright 2020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©2020 Centre on Aging, University of Manitoba</a:t>
            </a:r>
          </a:p>
        </p:txBody>
      </p:sp>
      <p:pic>
        <p:nvPicPr>
          <p:cNvPr id="3" name="Picture 2" descr="Centre on Aging University of Manitoba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4" name="Picture 3" descr="Shown in this bar graph is the employment status among those aged 45 to 65+ and by gender.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908720"/>
            <a:ext cx="8460432" cy="4296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1</TotalTime>
  <Words>65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Gonzales</dc:creator>
  <cp:lastModifiedBy>Rachel Ines</cp:lastModifiedBy>
  <cp:revision>6</cp:revision>
  <dcterms:created xsi:type="dcterms:W3CDTF">2020-09-05T18:46:30Z</dcterms:created>
  <dcterms:modified xsi:type="dcterms:W3CDTF">2021-03-29T00:09:43Z</dcterms:modified>
</cp:coreProperties>
</file>