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83771" autoAdjust="0"/>
  </p:normalViewPr>
  <p:slideViewPr>
    <p:cSldViewPr>
      <p:cViewPr varScale="1">
        <p:scale>
          <a:sx n="115" d="100"/>
          <a:sy n="115" d="100"/>
        </p:scale>
        <p:origin x="15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3-3: Employment Rates by Level of Education, Manitoba, 2021.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2024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Using age groupings of 55-64 and 65 years and over, employment rates by education level for Manitobans are shown in this vertical bar chart from 2021.&#10;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9456"/>
            <a:ext cx="7573472" cy="570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purl.org/dc/terms/"/>
    <ds:schemaRef ds:uri="63af313d-b4b1-496a-bc23-248173155cf2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6ca4a813-3b95-4496-834a-be7ef2bfdc8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</Template>
  <TotalTime>6</TotalTime>
  <Words>63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3</cp:revision>
  <dcterms:created xsi:type="dcterms:W3CDTF">2024-01-30T16:30:30Z</dcterms:created>
  <dcterms:modified xsi:type="dcterms:W3CDTF">2024-05-28T20:20:10Z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