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86" autoAdjust="0"/>
  </p:normalViewPr>
  <p:slideViewPr>
    <p:cSldViewPr>
      <p:cViewPr varScale="1">
        <p:scale>
          <a:sx n="99" d="100"/>
          <a:sy n="99" d="100"/>
        </p:scale>
        <p:origin x="104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46441-867C-4E58-8E27-7117FAD7CE2E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C6882-B038-4CCA-A336-53CC802EB4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6004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B8DD50-3B58-4CD8-AB5D-76D2D26A43DF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0FBD8-D6A2-4F4A-9A04-8619478B9F3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7184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dirty="0" smtClean="0"/>
              <a:t>Figure 3-6: Age of First Retirement Among Retirees, Manitoba, 2009. Reprinted from </a:t>
            </a:r>
            <a:r>
              <a:rPr lang="en-CA" i="1" dirty="0" smtClean="0"/>
              <a:t>Facts on Aging: The older worker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0FBD8-D6A2-4F4A-9A04-8619478B9F37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2827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993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280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4906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833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556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6943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330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119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128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275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445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8BC60-E498-433F-8A8C-A8F57EE72C9B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235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his bar chart compares the age of first retirement among retirees in 2009. 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11" y="476672"/>
            <a:ext cx="8595377" cy="5239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637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54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9</cp:revision>
  <dcterms:created xsi:type="dcterms:W3CDTF">2017-06-22T19:27:09Z</dcterms:created>
  <dcterms:modified xsi:type="dcterms:W3CDTF">2021-03-29T00:04:59Z</dcterms:modified>
</cp:coreProperties>
</file>