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3537" autoAdjust="0"/>
  </p:normalViewPr>
  <p:slideViewPr>
    <p:cSldViewPr>
      <p:cViewPr varScale="1">
        <p:scale>
          <a:sx n="96" d="100"/>
          <a:sy n="96" d="100"/>
        </p:scale>
        <p:origin x="113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1688D-BA4F-4909-9743-783A7A794607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6D885-C0D4-4075-B72F-AD1105B223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5709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Myriad Pro" pitchFamily="34" charset="0"/>
              </a:rPr>
              <a:t>Figure 10-10: Type of Smoker</a:t>
            </a:r>
            <a:r>
              <a:rPr lang="en-US" sz="1200" baseline="0" dirty="0">
                <a:latin typeface="Myriad Pro" pitchFamily="34" charset="0"/>
              </a:rPr>
              <a:t> by Age Group, Manitoba, 2018</a:t>
            </a:r>
            <a:r>
              <a:rPr lang="en-CA" sz="1200" dirty="0">
                <a:latin typeface="Myriad Pro" pitchFamily="34" charset="0"/>
              </a:rPr>
              <a:t>. </a:t>
            </a:r>
            <a:r>
              <a:rPr lang="en-CA" dirty="0"/>
              <a:t>Reprinted from </a:t>
            </a:r>
            <a:r>
              <a:rPr lang="en-CA" i="1" dirty="0"/>
              <a:t>Facts on Aging: Mental Health Status</a:t>
            </a:r>
            <a:r>
              <a:rPr lang="en-CA" i="1" baseline="0" dirty="0"/>
              <a:t> </a:t>
            </a:r>
            <a:r>
              <a:rPr lang="en-CA" dirty="0"/>
              <a:t>by the Centre on Aging, retrieved from http://www.umanitoba.ca/aging</a:t>
            </a:r>
          </a:p>
          <a:p>
            <a:r>
              <a:rPr lang="en-CA" dirty="0"/>
              <a:t>Copyright 2020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6D885-C0D4-4075-B72F-AD1105B223C8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7015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©2020 Centre on Aging, University of Manitoba</a:t>
            </a:r>
          </a:p>
        </p:txBody>
      </p:sp>
      <p:pic>
        <p:nvPicPr>
          <p:cNvPr id="5" name="Picture 4" descr="Centre on Aging University of Manitoba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3" name="Picture 2" descr="Types of smokers by age grouping of 45–64 and 65 years and over is shown in this bar chart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50" y="620688"/>
            <a:ext cx="8778430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11</TotalTime>
  <Words>62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16</cp:revision>
  <dcterms:created xsi:type="dcterms:W3CDTF">2017-08-31T19:28:32Z</dcterms:created>
  <dcterms:modified xsi:type="dcterms:W3CDTF">2021-03-27T02:26:40Z</dcterms:modified>
</cp:coreProperties>
</file>