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654" autoAdjust="0"/>
  </p:normalViewPr>
  <p:slideViewPr>
    <p:cSldViewPr snapToGrid="0">
      <p:cViewPr varScale="1">
        <p:scale>
          <a:sx n="102" d="100"/>
          <a:sy n="102" d="100"/>
        </p:scale>
        <p:origin x="96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F85C3-D095-4E38-A37F-8132AC0D44F5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85C50-7C48-4E3E-93E1-6420FE231B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170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smtClean="0">
                <a:effectLst/>
              </a:rPr>
              <a:t>Figure 10-13: Age-Specific Suicide Rates, Men Aged 60-69 and 70+, Manitoba, 2012 to 2015</a:t>
            </a:r>
            <a:r>
              <a:rPr lang="en-CA" b="0" smtClean="0"/>
              <a:t>. </a:t>
            </a:r>
            <a:r>
              <a:rPr lang="en-CA" b="0" dirty="0" smtClean="0"/>
              <a:t>Reprinted from </a:t>
            </a:r>
            <a:r>
              <a:rPr lang="en-CA" b="0" i="1" dirty="0" smtClean="0"/>
              <a:t>Facts on Aging: Mental health</a:t>
            </a:r>
            <a:r>
              <a:rPr lang="en-CA" b="0" i="1" baseline="0" dirty="0" smtClean="0"/>
              <a:t> status</a:t>
            </a:r>
            <a:r>
              <a:rPr lang="en-CA" b="0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31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029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89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787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077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740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413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683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535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71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284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274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E9D03-A5F0-4CD0-8ABC-6C2A215E9768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D1660-CBA5-4D67-988F-EAF66FA74F4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735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line graphs shows age-specific suicide rates among Manitoba men aged 60-69 and 70 years and ov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8" y="298251"/>
            <a:ext cx="8781902" cy="572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215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4</cp:revision>
  <dcterms:created xsi:type="dcterms:W3CDTF">2018-10-10T16:53:03Z</dcterms:created>
  <dcterms:modified xsi:type="dcterms:W3CDTF">2021-03-27T02:31:20Z</dcterms:modified>
</cp:coreProperties>
</file>