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0816" autoAdjust="0"/>
  </p:normalViewPr>
  <p:slideViewPr>
    <p:cSldViewPr snapToGrid="0">
      <p:cViewPr varScale="1">
        <p:scale>
          <a:sx n="93" d="100"/>
          <a:sy n="93" d="100"/>
        </p:scale>
        <p:origin x="120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AF5E9-1C38-4DF7-B645-492DD072AA29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C790F-A206-4E3E-A859-098F30CDCB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588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baseline="0" dirty="0">
                <a:effectLst/>
              </a:rPr>
              <a:t>Figure 10-3: Percent of People 65+ with Stress, Manitoba</a:t>
            </a:r>
            <a:r>
              <a:rPr lang="en-US" sz="1200" b="0" i="0" baseline="0">
                <a:effectLst/>
              </a:rPr>
              <a:t>, 2015</a:t>
            </a:r>
            <a:r>
              <a:rPr lang="en-CA" b="0"/>
              <a:t>. </a:t>
            </a:r>
            <a:r>
              <a:rPr lang="en-CA" b="0" dirty="0"/>
              <a:t>Reprinted from </a:t>
            </a:r>
            <a:r>
              <a:rPr lang="en-CA" b="0" i="1" dirty="0"/>
              <a:t>Facts on Aging: Mental health</a:t>
            </a:r>
            <a:r>
              <a:rPr lang="en-CA" b="0" i="1" baseline="0" dirty="0"/>
              <a:t> status</a:t>
            </a:r>
            <a:r>
              <a:rPr lang="en-CA" b="0" dirty="0"/>
              <a:t>, by the Centre on Aging, retrieved from http://www.umanitoba.ca/aging</a:t>
            </a:r>
          </a:p>
          <a:p>
            <a:r>
              <a:rPr lang="en-CA" dirty="0"/>
              <a:t>Copyright 2018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4575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003B2-C615-4231-B7EF-3489AF40AFFC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C9DC-BDBE-4D99-8B29-5C9D23FBF0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8225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003B2-C615-4231-B7EF-3489AF40AFFC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C9DC-BDBE-4D99-8B29-5C9D23FBF0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5658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003B2-C615-4231-B7EF-3489AF40AFFC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C9DC-BDBE-4D99-8B29-5C9D23FBF0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1189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003B2-C615-4231-B7EF-3489AF40AFFC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C9DC-BDBE-4D99-8B29-5C9D23FBF0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9082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003B2-C615-4231-B7EF-3489AF40AFFC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C9DC-BDBE-4D99-8B29-5C9D23FBF0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3898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003B2-C615-4231-B7EF-3489AF40AFFC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C9DC-BDBE-4D99-8B29-5C9D23FBF0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3990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003B2-C615-4231-B7EF-3489AF40AFFC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C9DC-BDBE-4D99-8B29-5C9D23FBF0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3351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003B2-C615-4231-B7EF-3489AF40AFFC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C9DC-BDBE-4D99-8B29-5C9D23FBF0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1521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003B2-C615-4231-B7EF-3489AF40AFFC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C9DC-BDBE-4D99-8B29-5C9D23FBF0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376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003B2-C615-4231-B7EF-3489AF40AFFC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C9DC-BDBE-4D99-8B29-5C9D23FBF0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9653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003B2-C615-4231-B7EF-3489AF40AFFC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C9DC-BDBE-4D99-8B29-5C9D23FBF0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7241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003B2-C615-4231-B7EF-3489AF40AFFC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0C9DC-BDBE-4D99-8B29-5C9D23FBF0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098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©2020 </a:t>
            </a:r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Centre on Aging, University of Manitoba</a:t>
            </a:r>
          </a:p>
        </p:txBody>
      </p:sp>
      <p:pic>
        <p:nvPicPr>
          <p:cNvPr id="8" name="Picture 7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3" name="Picture 2" descr="Older Manitobans age 65 years and over identify the amount of stress they feel.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8" t="7022" r="3707" b="5164"/>
          <a:stretch/>
        </p:blipFill>
        <p:spPr>
          <a:xfrm>
            <a:off x="159053" y="493158"/>
            <a:ext cx="8875802" cy="5003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22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64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7</cp:revision>
  <dcterms:created xsi:type="dcterms:W3CDTF">2018-10-09T18:53:27Z</dcterms:created>
  <dcterms:modified xsi:type="dcterms:W3CDTF">2021-03-27T02:39:40Z</dcterms:modified>
</cp:coreProperties>
</file>