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3543" autoAdjust="0"/>
  </p:normalViewPr>
  <p:slideViewPr>
    <p:cSldViewPr>
      <p:cViewPr varScale="1">
        <p:scale>
          <a:sx n="96" d="100"/>
          <a:sy n="96" d="100"/>
        </p:scale>
        <p:origin x="113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1688D-BA4F-4909-9743-783A7A794607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6D885-C0D4-4075-B72F-AD1105B223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357099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smtClean="0">
                <a:latin typeface="Myriad Pro" pitchFamily="34" charset="0"/>
              </a:rPr>
              <a:t>Figure 10-4: Most Frequent Sources</a:t>
            </a:r>
            <a:r>
              <a:rPr lang="en-US" sz="1200" baseline="0" smtClean="0">
                <a:latin typeface="Myriad Pro" pitchFamily="34" charset="0"/>
              </a:rPr>
              <a:t> of Stress for Manitoban's Aged 65 and Over, 2012</a:t>
            </a:r>
            <a:r>
              <a:rPr lang="en-CA" sz="1200" smtClean="0">
                <a:latin typeface="Myriad Pro" pitchFamily="34" charset="0"/>
              </a:rPr>
              <a:t>. </a:t>
            </a:r>
            <a:r>
              <a:rPr lang="en-CA" dirty="0" smtClean="0"/>
              <a:t>Reprinted from </a:t>
            </a:r>
            <a:r>
              <a:rPr lang="en-CA" i="1" dirty="0" smtClean="0"/>
              <a:t>Facts on Aging: Mental Health Status</a:t>
            </a:r>
            <a:r>
              <a:rPr lang="en-CA" i="1" baseline="0" dirty="0" smtClean="0"/>
              <a:t> </a:t>
            </a:r>
            <a:r>
              <a:rPr lang="en-CA" dirty="0" smtClean="0"/>
              <a:t>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76D885-C0D4-4075-B72F-AD1105B223C8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7015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©2017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8" name="Picture 7" descr="Identified in this bar chart are older Manitobans frequent sources of stress ranging from their own physical health, health of family members, other responsiblities, and personal relationships.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147" y="476672"/>
            <a:ext cx="8235713" cy="5132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13</TotalTime>
  <Words>65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6</cp:revision>
  <dcterms:created xsi:type="dcterms:W3CDTF">2017-08-31T19:28:32Z</dcterms:created>
  <dcterms:modified xsi:type="dcterms:W3CDTF">2021-03-27T02:41:34Z</dcterms:modified>
</cp:coreProperties>
</file>