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5578" autoAdjust="0"/>
  </p:normalViewPr>
  <p:slideViewPr>
    <p:cSldViewPr snapToGrid="0">
      <p:cViewPr varScale="1">
        <p:scale>
          <a:sx n="98" d="100"/>
          <a:sy n="98" d="100"/>
        </p:scale>
        <p:origin x="105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11A1A1-3763-45F1-8568-F59725E8594D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F5E2DB-71FB-4358-AAF3-2389201F34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2599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b="0" i="0" baseline="0" dirty="0">
                <a:effectLst/>
              </a:rPr>
              <a:t>Figure 10-2: Self-Rated Mental Health Status in Selected Age Groups by Gender, Manitoba, 2018</a:t>
            </a:r>
            <a:r>
              <a:rPr lang="en-CA" b="0" dirty="0"/>
              <a:t>. Reprinted from </a:t>
            </a:r>
            <a:r>
              <a:rPr lang="en-CA" b="0" i="1" dirty="0"/>
              <a:t>Facts on Aging: Mental health</a:t>
            </a:r>
            <a:r>
              <a:rPr lang="en-CA" b="0" i="1" baseline="0" dirty="0"/>
              <a:t> status</a:t>
            </a:r>
            <a:r>
              <a:rPr lang="en-CA" b="0" dirty="0"/>
              <a:t>, by the Centre on Aging, retrieved from http://www.umanitoba.ca/aging</a:t>
            </a:r>
          </a:p>
          <a:p>
            <a:r>
              <a:rPr lang="en-CA"/>
              <a:t>Copyright 2020 </a:t>
            </a:r>
            <a:r>
              <a:rPr lang="en-CA" dirty="0"/>
              <a:t>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8310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8F6-BAE2-48AD-8E1B-13AD89617A90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E71AB-0B27-467C-9983-AE16F85CA8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2393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8F6-BAE2-48AD-8E1B-13AD89617A90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E71AB-0B27-467C-9983-AE16F85CA8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2680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8F6-BAE2-48AD-8E1B-13AD89617A90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E71AB-0B27-467C-9983-AE16F85CA8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7079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8F6-BAE2-48AD-8E1B-13AD89617A90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E71AB-0B27-467C-9983-AE16F85CA8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1371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8F6-BAE2-48AD-8E1B-13AD89617A90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E71AB-0B27-467C-9983-AE16F85CA8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761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8F6-BAE2-48AD-8E1B-13AD89617A90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E71AB-0B27-467C-9983-AE16F85CA8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6182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8F6-BAE2-48AD-8E1B-13AD89617A90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E71AB-0B27-467C-9983-AE16F85CA8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5037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8F6-BAE2-48AD-8E1B-13AD89617A90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E71AB-0B27-467C-9983-AE16F85CA8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7262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8F6-BAE2-48AD-8E1B-13AD89617A90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E71AB-0B27-467C-9983-AE16F85CA8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3573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8F6-BAE2-48AD-8E1B-13AD89617A90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E71AB-0B27-467C-9983-AE16F85CA8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7355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3E8F6-BAE2-48AD-8E1B-13AD89617A90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E71AB-0B27-467C-9983-AE16F85CA8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231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3E8F6-BAE2-48AD-8E1B-13AD89617A90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E71AB-0B27-467C-9983-AE16F85CA85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8751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©2020 Centre on Aging, University of Manitoba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3" name="Picture 2" descr="The table compares Manitobans self-rated mental health status amongst men and women in age groupings for 25–44, to 65 years and over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754384"/>
            <a:ext cx="8579449" cy="4615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0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67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Hughes</dc:creator>
  <cp:lastModifiedBy>Rachel Ines</cp:lastModifiedBy>
  <cp:revision>7</cp:revision>
  <dcterms:created xsi:type="dcterms:W3CDTF">2018-10-09T18:58:03Z</dcterms:created>
  <dcterms:modified xsi:type="dcterms:W3CDTF">2021-03-27T02:20:59Z</dcterms:modified>
</cp:coreProperties>
</file>