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14" autoAdjust="0"/>
  </p:normalViewPr>
  <p:slideViewPr>
    <p:cSldViewPr>
      <p:cViewPr varScale="1">
        <p:scale>
          <a:sx n="99" d="100"/>
          <a:sy n="99" d="100"/>
        </p:scale>
        <p:origin x="10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700BB-9971-4498-BE57-DD6DE682DD3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A60CB-B04D-46E5-8659-E4754C22391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692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2-9: Proportion of Workers with Unmet Training Wants by Age Group, Western Region,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A60CB-B04D-46E5-8659-E4754C223917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24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mparative vertical bar chart shows the proportion of workers by various age groups, who did or did not participate in training and have unmet training needs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8596619" cy="524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58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13</cp:revision>
  <dcterms:created xsi:type="dcterms:W3CDTF">2017-06-22T19:27:09Z</dcterms:created>
  <dcterms:modified xsi:type="dcterms:W3CDTF">2021-03-25T15:03:50Z</dcterms:modified>
</cp:coreProperties>
</file>