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086" autoAdjust="0"/>
  </p:normalViewPr>
  <p:slideViewPr>
    <p:cSldViewPr>
      <p:cViewPr varScale="1">
        <p:scale>
          <a:sx n="100" d="100"/>
          <a:sy n="100" d="100"/>
        </p:scale>
        <p:origin x="101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5" d="100"/>
          <a:sy n="85" d="100"/>
        </p:scale>
        <p:origin x="-3834" y="-96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F46441-867C-4E58-8E27-7117FAD7CE2E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0C6882-B038-4CCA-A336-53CC802EB4F2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600414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4DF2C8B-8B90-455C-B800-08A1D57182A3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55E4309-8C0A-448A-9DDD-A1B45C2086DA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015671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dirty="0" smtClean="0"/>
              <a:t>Table 2-3: Reasons for Participating in Training, Western Region, 2012. Reprinted from </a:t>
            </a:r>
            <a:r>
              <a:rPr lang="en-CA" i="1" dirty="0" smtClean="0"/>
              <a:t>Facts on Aging: Lifelong learning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dirty="0" smtClean="0"/>
              <a:t>Copyright 2017 by the Centre on Aging, University of Manitoba.</a:t>
            </a:r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55E4309-8C0A-448A-9DDD-A1B45C2086DA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2174989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1499322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7428031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4149062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838330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5355695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669430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5330470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211938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1128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6127552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94453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28BC60-E498-433F-8A8C-A8F57EE72C9B}" type="datetimeFigureOut">
              <a:rPr lang="en-CA" smtClean="0"/>
              <a:t>2021-03-25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10E8433-55B6-4BB7-AD1E-51CD9F225265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7223546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Outlined in this table are the reasons individuals participated in training, such as improve careerp rpospects, increase knowledge, required training, changing professions, obtaining a certificate, or other reasons.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260648"/>
            <a:ext cx="8682568" cy="5412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66376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53</Words>
  <Application>Microsoft Office PowerPoint</Application>
  <PresentationFormat>On-screen Show (4:3)</PresentationFormat>
  <Paragraphs>4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4" baseType="lpstr">
      <vt:lpstr>Arial</vt:lpstr>
      <vt:lpstr>Calibri</vt:lpstr>
      <vt:lpstr>Office Theme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ines</dc:creator>
  <cp:lastModifiedBy>Rachel Ines</cp:lastModifiedBy>
  <cp:revision>17</cp:revision>
  <dcterms:created xsi:type="dcterms:W3CDTF">2017-06-22T19:27:09Z</dcterms:created>
  <dcterms:modified xsi:type="dcterms:W3CDTF">2021-03-25T15:15:06Z</dcterms:modified>
</cp:coreProperties>
</file>