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0800" autoAdjust="0"/>
  </p:normalViewPr>
  <p:slideViewPr>
    <p:cSldViewPr>
      <p:cViewPr varScale="1">
        <p:scale>
          <a:sx n="93" d="100"/>
          <a:sy n="93" d="100"/>
        </p:scale>
        <p:origin x="122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5" d="100"/>
          <a:sy n="85" d="100"/>
        </p:scale>
        <p:origin x="-3834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F46441-867C-4E58-8E27-7117FAD7CE2E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0C6882-B038-4CCA-A336-53CC802EB4F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60041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2C5462-9A86-4E95-85A7-7B10C041A76F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7C5977-FA30-4CAE-BF71-96CD2774752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95980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How to cite this graphic: </a:t>
            </a:r>
          </a:p>
          <a:p>
            <a:r>
              <a:rPr lang="en-CA" dirty="0" smtClean="0"/>
              <a:t>Figure 2-3: Average Literacy Score by Age Group, Canada and Manitoba, 2012. Reprinted from </a:t>
            </a:r>
            <a:r>
              <a:rPr lang="en-CA" i="1" dirty="0" smtClean="0"/>
              <a:t>Facts on Aging: Lifelong learning</a:t>
            </a:r>
            <a:r>
              <a:rPr lang="en-CA" dirty="0" smtClean="0"/>
              <a:t>, by the Centre on Aging, retrieved from http://www.umanitoba.ca/aging</a:t>
            </a:r>
          </a:p>
          <a:p>
            <a:r>
              <a:rPr lang="en-CA" dirty="0" smtClean="0"/>
              <a:t>Copyright 2017 by the Centre on Aging, University of Manitoba.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7C5977-FA30-4CAE-BF71-96CD27747528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497667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49932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42803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14906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38330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35569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66943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53304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21193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11281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12755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94453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22354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line graph shows the average literacy score of Canadians and Manitobans by age groupings, from age 16 to 55 and over. 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404664"/>
            <a:ext cx="8263145" cy="5303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66376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55</Words>
  <Application>Microsoft Office PowerPoint</Application>
  <PresentationFormat>On-screen Show (4:3)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ines</dc:creator>
  <cp:lastModifiedBy>Rachel Ines</cp:lastModifiedBy>
  <cp:revision>6</cp:revision>
  <dcterms:created xsi:type="dcterms:W3CDTF">2017-06-22T19:27:09Z</dcterms:created>
  <dcterms:modified xsi:type="dcterms:W3CDTF">2021-03-25T14:37:04Z</dcterms:modified>
</cp:coreProperties>
</file>