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57" autoAdjust="0"/>
  </p:normalViewPr>
  <p:slideViewPr>
    <p:cSldViewPr>
      <p:cViewPr varScale="1">
        <p:scale>
          <a:sx n="102" d="100"/>
          <a:sy n="102" d="100"/>
        </p:scale>
        <p:origin x="98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817E9-B244-4A9C-82EB-9D399CA8356D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1576C-C5DE-47A0-9722-054A1595AD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7874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2-6: Percentage of the Population at Literacy Level 1 by Age Group and Immigrant Status, Canada,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1576C-C5DE-47A0-9722-054A1595ADF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956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his bar chart shows the percentage of the Canadian born and immigrant populations at literacy level 1 by age groupings from 16 years to 55 and over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95" y="188640"/>
            <a:ext cx="8671599" cy="561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9</cp:revision>
  <dcterms:created xsi:type="dcterms:W3CDTF">2017-06-22T19:27:09Z</dcterms:created>
  <dcterms:modified xsi:type="dcterms:W3CDTF">2021-03-25T14:57:02Z</dcterms:modified>
</cp:coreProperties>
</file>