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29" autoAdjust="0"/>
  </p:normalViewPr>
  <p:slideViewPr>
    <p:cSldViewPr>
      <p:cViewPr varScale="1">
        <p:scale>
          <a:sx n="103" d="100"/>
          <a:sy n="103" d="100"/>
        </p:scale>
        <p:origin x="954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F2DEB1-12C3-4996-B936-979590402B0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2990C-7276-4429-9284-5686485CC4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2752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2-8: Percent of Employed Persons Who Took Job-related Training in Past Year, Western Region, 2012. Reprinted from </a:t>
            </a:r>
            <a:r>
              <a:rPr lang="en-CA" i="1" dirty="0" smtClean="0"/>
              <a:t>Facts on Aging: Lifelong learning</a:t>
            </a:r>
            <a:r>
              <a:rPr lang="en-CA" dirty="0" smtClean="0"/>
              <a:t>, by the Centre on Aging, retrieved from http</a:t>
            </a:r>
            <a:r>
              <a:rPr lang="en-CA" smtClean="0"/>
              <a:t>://www.umanitoba.ca/aging. </a:t>
            </a:r>
            <a:endParaRPr lang="en-CA" dirty="0" smtClean="0"/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2990C-7276-4429-9284-5686485CC42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1321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his vertical bar chart compares the percentage of employed persons in age groupings of 25 to 55 years and over, Who took job-related training in the past year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6732"/>
            <a:ext cx="8357633" cy="5812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60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11</cp:revision>
  <dcterms:created xsi:type="dcterms:W3CDTF">2017-06-22T19:27:09Z</dcterms:created>
  <dcterms:modified xsi:type="dcterms:W3CDTF">2021-03-25T15:01:00Z</dcterms:modified>
</cp:coreProperties>
</file>