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5095" autoAdjust="0"/>
  </p:normalViewPr>
  <p:slideViewPr>
    <p:cSldViewPr snapToGrid="0">
      <p:cViewPr varScale="1">
        <p:scale>
          <a:sx n="98" d="100"/>
          <a:sy n="98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07AB1A-E236-4983-9C05-608223A4A070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DEDCE4-2919-47A3-B855-E5F54AAD23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9319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b="0" dirty="0" smtClean="0"/>
              <a:t>Figure 2-7: Personal Use of Internet in the Past 12 Months by Age Group and Gender, Manitoba, 2013. Reprinted from </a:t>
            </a:r>
            <a:r>
              <a:rPr lang="en-CA" b="0" i="1" dirty="0" smtClean="0"/>
              <a:t>Facts on Aging: Lifelong learning</a:t>
            </a:r>
            <a:r>
              <a:rPr lang="en-CA" b="0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2018 by the Centre on Aging, University of Manitoba.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3988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73188-7611-48F3-A141-0A7B5C6BA2F8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128A-DFCC-487B-829E-0691F7C49E5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8454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73188-7611-48F3-A141-0A7B5C6BA2F8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128A-DFCC-487B-829E-0691F7C49E5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3361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73188-7611-48F3-A141-0A7B5C6BA2F8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128A-DFCC-487B-829E-0691F7C49E5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0229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73188-7611-48F3-A141-0A7B5C6BA2F8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128A-DFCC-487B-829E-0691F7C49E5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5448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73188-7611-48F3-A141-0A7B5C6BA2F8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128A-DFCC-487B-829E-0691F7C49E5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06718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73188-7611-48F3-A141-0A7B5C6BA2F8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128A-DFCC-487B-829E-0691F7C49E5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0742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73188-7611-48F3-A141-0A7B5C6BA2F8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128A-DFCC-487B-829E-0691F7C49E5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70960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73188-7611-48F3-A141-0A7B5C6BA2F8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128A-DFCC-487B-829E-0691F7C49E5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1083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73188-7611-48F3-A141-0A7B5C6BA2F8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128A-DFCC-487B-829E-0691F7C49E5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942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73188-7611-48F3-A141-0A7B5C6BA2F8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128A-DFCC-487B-829E-0691F7C49E5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44203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73188-7611-48F3-A141-0A7B5C6BA2F8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128A-DFCC-487B-829E-0691F7C49E5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4514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73188-7611-48F3-A141-0A7B5C6BA2F8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F128A-DFCC-487B-829E-0691F7C49E5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31485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©2018 </a:t>
            </a:r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2" name="Picture 1" descr="This verical bar chart compares personal internet use over the past three months by men and women aged 55 and over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43" y="315368"/>
            <a:ext cx="8685714" cy="55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407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70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Myriad Pro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Hughes</dc:creator>
  <cp:lastModifiedBy>Rachel Ines</cp:lastModifiedBy>
  <cp:revision>4</cp:revision>
  <dcterms:created xsi:type="dcterms:W3CDTF">2018-09-18T17:50:13Z</dcterms:created>
  <dcterms:modified xsi:type="dcterms:W3CDTF">2021-03-25T14:58:50Z</dcterms:modified>
</cp:coreProperties>
</file>