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3"/>
    <p:restoredTop sz="72577" autoAdjust="0"/>
  </p:normalViewPr>
  <p:slideViewPr>
    <p:cSldViewPr>
      <p:cViewPr varScale="1">
        <p:scale>
          <a:sx n="83" d="100"/>
          <a:sy n="83" d="100"/>
        </p:scale>
        <p:origin x="1038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2-1: Type of Internet Activity by Age Group, Manitoba, 2018</a:t>
            </a:r>
            <a:r>
              <a:rPr lang="en-CA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is table shows what Manitobans in age groupings from 45 to 65 years and over, use their home internet to get types of information or do specific activities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843923" cy="543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3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2021-03-25T15:10:36Z</dcterms:modified>
</cp:coreProperties>
</file>