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96" d="100"/>
          <a:sy n="96" d="100"/>
        </p:scale>
        <p:origin x="6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2-2: Highest Level of Education, Age 65–74 and Age 75 and Over, by Gender, Manitoba, 2021. Reprinted from </a:t>
            </a:r>
            <a:r>
              <a:rPr lang="en-CA" i="1" dirty="0"/>
              <a:t>Facts on Aging: Lifelong learning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2024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Four vertical bar charts compares the highest level of education received amongst older Manitobans aged 65-74 and age 75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19456"/>
            <a:ext cx="7864936" cy="563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D97E0-211F-4012-9B07-1DCE87FE2842}">
  <ds:schemaRefs>
    <ds:schemaRef ds:uri="http://purl.org/dc/terms/"/>
    <ds:schemaRef ds:uri="63af313d-b4b1-496a-bc23-248173155cf2"/>
    <ds:schemaRef ds:uri="http://schemas.microsoft.com/office/2006/documentManagement/types"/>
    <ds:schemaRef ds:uri="6ca4a813-3b95-4496-834a-be7ef2bfdc8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</Template>
  <TotalTime>4</TotalTime>
  <Words>71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4</cp:revision>
  <dcterms:created xsi:type="dcterms:W3CDTF">2024-01-24T19:23:06Z</dcterms:created>
  <dcterms:modified xsi:type="dcterms:W3CDTF">2024-05-28T19:18:21Z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