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886" autoAdjust="0"/>
  </p:normalViewPr>
  <p:slideViewPr>
    <p:cSldViewPr>
      <p:cViewPr varScale="1">
        <p:scale>
          <a:sx n="101" d="100"/>
          <a:sy n="101" d="100"/>
        </p:scale>
        <p:origin x="63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9C92B-2064-4D40-B41E-4840DE78094D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0910A5-FF19-4D21-AB18-7C6059F24D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4366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mtClean="0"/>
              <a:t>Figure 8-1: Leisure Physical Activities Index, Population Aged 65+ by Gender, and Population in Selected Age Groups, Manitoba, 2014</a:t>
            </a:r>
            <a:r>
              <a:rPr lang="en-CA" sz="120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Active Aging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910A5-FF19-4D21-AB18-7C6059F24D5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2131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A vertical bar graph compares how active older men and women age 65 and over identify how active they are using the Leisure Physical Activities Index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78" y="404664"/>
            <a:ext cx="8750310" cy="5127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78</TotalTime>
  <Words>74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6</cp:revision>
  <dcterms:created xsi:type="dcterms:W3CDTF">2017-08-28T16:54:36Z</dcterms:created>
  <dcterms:modified xsi:type="dcterms:W3CDTF">2021-06-09T17:19:03Z</dcterms:modified>
</cp:coreProperties>
</file>