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886" autoAdjust="0"/>
  </p:normalViewPr>
  <p:slideViewPr>
    <p:cSldViewPr>
      <p:cViewPr varScale="1">
        <p:scale>
          <a:sx n="101" d="100"/>
          <a:sy n="101" d="100"/>
        </p:scale>
        <p:origin x="101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9C92B-2064-4D40-B41E-4840DE78094D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0910A5-FF19-4D21-AB18-7C6059F24D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4366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smtClean="0">
                <a:latin typeface="Myriad Pro" pitchFamily="34" charset="0"/>
              </a:rPr>
              <a:t>Table 8-2: Participation in Leisure Activity at Least Once in the Past Year, Percent Age 55 and Over, Manitoba, 2010.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Active Aging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910A5-FF19-4D21-AB18-7C6059F24D5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2131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11" name="Picture 10" descr="A simple bar chart comparing the number of days a week Manitobans age 55 and over were active. 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88640"/>
            <a:ext cx="7794939" cy="5667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88</TotalTime>
  <Words>73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13</cp:revision>
  <dcterms:created xsi:type="dcterms:W3CDTF">2017-08-28T16:54:36Z</dcterms:created>
  <dcterms:modified xsi:type="dcterms:W3CDTF">2021-03-23T19:03:37Z</dcterms:modified>
</cp:coreProperties>
</file>