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C92B-2064-4D40-B41E-4840DE78094D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10A5-FF19-4D21-AB18-7C6059F24D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6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latin typeface="Myriad Pro" pitchFamily="34" charset="0"/>
              </a:rPr>
              <a:t>Figure</a:t>
            </a:r>
            <a:r>
              <a:rPr lang="en-CA" sz="1200" smtClean="0">
                <a:latin typeface="Myriad Pro" pitchFamily="34" charset="0"/>
              </a:rPr>
              <a:t>: 8-3: </a:t>
            </a:r>
            <a:r>
              <a:rPr lang="en-CA" sz="1200" dirty="0" smtClean="0">
                <a:latin typeface="Myriad Pro" pitchFamily="34" charset="0"/>
              </a:rPr>
              <a:t>Percent That Plan to Improve Health in the Next Year by Exercising More, by Age Group and Gender,  Manitoba, 2014.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Active Aging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910A5-FF19-4D21-AB18-7C6059F24D5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13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bar chart showing the percentage of older Manitobans age 55 and over who plan to improve their health by exercising more in the next year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235" y="332656"/>
            <a:ext cx="8752874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85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9</cp:revision>
  <dcterms:created xsi:type="dcterms:W3CDTF">2017-08-28T16:54:36Z</dcterms:created>
  <dcterms:modified xsi:type="dcterms:W3CDTF">2021-03-23T19:01:50Z</dcterms:modified>
</cp:coreProperties>
</file>