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3953" autoAdjust="0"/>
  </p:normalViewPr>
  <p:slideViewPr>
    <p:cSldViewPr>
      <p:cViewPr varScale="1">
        <p:scale>
          <a:sx n="97" d="100"/>
          <a:sy n="97" d="100"/>
        </p:scale>
        <p:origin x="110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</a:t>
            </a:r>
            <a:r>
              <a:rPr lang="en-CA" dirty="0"/>
              <a:t>to cite this graphic: </a:t>
            </a:r>
          </a:p>
          <a:p>
            <a:r>
              <a:rPr lang="en-US" dirty="0" smtClean="0"/>
              <a:t>Figure 8-2: Number of Days a Week Individual was Active, Adults Age 55+, Manitoba 2018 </a:t>
            </a:r>
            <a:r>
              <a:rPr lang="en-CA" dirty="0" smtClean="0"/>
              <a:t>. </a:t>
            </a:r>
            <a:r>
              <a:rPr lang="en-CA" dirty="0"/>
              <a:t>Reprinted from </a:t>
            </a:r>
            <a:r>
              <a:rPr lang="en-CA" i="1" dirty="0"/>
              <a:t>Facts on Aging</a:t>
            </a:r>
            <a:r>
              <a:rPr lang="en-CA" i="1"/>
              <a:t>: </a:t>
            </a:r>
            <a:r>
              <a:rPr lang="en-CA" i="1" smtClean="0"/>
              <a:t>Leisure and physical activity</a:t>
            </a:r>
            <a:r>
              <a:rPr lang="en-CA" smtClean="0"/>
              <a:t>, </a:t>
            </a:r>
            <a:r>
              <a:rPr lang="en-CA" dirty="0"/>
              <a:t>by the Centre on Aging, retrieved from http://www.umanitoba.ca/aging</a:t>
            </a:r>
          </a:p>
          <a:p>
            <a:r>
              <a:rPr lang="en-CA" dirty="0"/>
              <a:t>Copyright 2020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©2020 Centre on Aging, University of Manitoba</a:t>
            </a:r>
          </a:p>
        </p:txBody>
      </p:sp>
      <p:pic>
        <p:nvPicPr>
          <p:cNvPr id="3" name="Picture 2" descr="Centre on Aging University of Manitoba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A simple bar chart comparing the number of days a week Manitobans age 55 and over were active.  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50" y="548680"/>
            <a:ext cx="8420100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7</TotalTime>
  <Words>69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8</cp:revision>
  <dcterms:created xsi:type="dcterms:W3CDTF">2020-09-05T18:46:30Z</dcterms:created>
  <dcterms:modified xsi:type="dcterms:W3CDTF">2021-03-23T19:23:44Z</dcterms:modified>
</cp:coreProperties>
</file>