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886" autoAdjust="0"/>
  </p:normalViewPr>
  <p:slideViewPr>
    <p:cSldViewPr>
      <p:cViewPr varScale="1">
        <p:scale>
          <a:sx n="101" d="100"/>
          <a:sy n="101" d="100"/>
        </p:scale>
        <p:origin x="101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89C92B-2064-4D40-B41E-4840DE78094D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0910A5-FF19-4D21-AB18-7C6059F24D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4366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smtClean="0">
                <a:latin typeface="Myriad Pro" pitchFamily="34" charset="0"/>
              </a:rPr>
              <a:t>Figure 8-4: Percent that Believe the Most Important Change to Improve Health is to Exercise More, by Age Group and Gender, Manitoba, 2014</a:t>
            </a:r>
            <a:r>
              <a:rPr lang="en-CA" sz="1200" dirty="0" smtClean="0">
                <a:latin typeface="Myriad Pro" pitchFamily="34" charset="0"/>
              </a:rPr>
              <a:t>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Active Aging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910A5-FF19-4D21-AB18-7C6059F24D51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2131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2" name="Picture 1" descr="A bar chart organized by age groupings of the percentage of older Manitobans age 55 and over that believes that to improve health is through exercising more. 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95" y="333563"/>
            <a:ext cx="8864321" cy="5423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86</TotalTime>
  <Words>76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10</cp:revision>
  <dcterms:created xsi:type="dcterms:W3CDTF">2017-08-28T16:54:36Z</dcterms:created>
  <dcterms:modified xsi:type="dcterms:W3CDTF">2021-03-23T18:44:39Z</dcterms:modified>
</cp:coreProperties>
</file>