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29B3-0BA9-4E01-868C-B384B783D606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C07ED-E099-4822-9754-A0FDF45332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77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9-2: Percent Age 65+ that Eat Specific</a:t>
            </a:r>
            <a:r>
              <a:rPr lang="en-US" sz="1200" baseline="0" smtClean="0">
                <a:latin typeface="Myriad Pro" pitchFamily="34" charset="0"/>
              </a:rPr>
              <a:t> </a:t>
            </a:r>
            <a:r>
              <a:rPr lang="en-US" sz="1200" smtClean="0">
                <a:latin typeface="Myriad Pro" pitchFamily="34" charset="0"/>
              </a:rPr>
              <a:t>Foods up to Once a Day,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Healthy Eating</a:t>
            </a:r>
            <a:r>
              <a:rPr lang="en-CA" dirty="0" smtClean="0"/>
              <a:t>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C07ED-E099-4822-9754-A0FDF45332C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3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A vertical bar chart showing the percentage of older Manitobans age 65 and up that eats specific foods: fruit juice, fruit, potatoes, carrots, green salad, ad other vegetables up to once a d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11" y="476671"/>
            <a:ext cx="8354585" cy="542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5</cp:revision>
  <dcterms:created xsi:type="dcterms:W3CDTF">2017-08-30T17:56:50Z</dcterms:created>
  <dcterms:modified xsi:type="dcterms:W3CDTF">2021-03-23T17:06:39Z</dcterms:modified>
</cp:coreProperties>
</file>