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1163" autoAdjust="0"/>
  </p:normalViewPr>
  <p:slideViewPr>
    <p:cSldViewPr>
      <p:cViewPr varScale="1">
        <p:scale>
          <a:sx n="93" d="100"/>
          <a:sy n="93" d="100"/>
        </p:scale>
        <p:origin x="122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smtClean="0"/>
              <a:t>How </a:t>
            </a:r>
            <a:r>
              <a:rPr lang="en-CA" dirty="0"/>
              <a:t>to cite this graphic: </a:t>
            </a:r>
          </a:p>
          <a:p>
            <a:r>
              <a:rPr lang="en-US" dirty="0" smtClean="0"/>
              <a:t>Table 14-4: Hospitalizations by Age Group and Gender, Manitoba, 2018-2019</a:t>
            </a:r>
            <a:r>
              <a:rPr lang="en-CA" dirty="0" smtClean="0"/>
              <a:t>. </a:t>
            </a:r>
            <a:r>
              <a:rPr lang="en-CA" dirty="0"/>
              <a:t>Reprinted from </a:t>
            </a:r>
            <a:r>
              <a:rPr lang="en-CA" i="1" dirty="0"/>
              <a:t>Facts on Aging: </a:t>
            </a:r>
            <a:r>
              <a:rPr lang="en-US" i="1" dirty="0" smtClean="0"/>
              <a:t>Health care and community services</a:t>
            </a:r>
            <a:r>
              <a:rPr lang="en-CA" dirty="0" smtClean="0"/>
              <a:t>, </a:t>
            </a:r>
            <a:r>
              <a:rPr lang="en-CA" dirty="0"/>
              <a:t>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Shown in this table is the percentage of Manitobans in age groupings from 45-49 to 90 years plus who were hospitalized in 2018–2019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04664"/>
            <a:ext cx="8948785" cy="501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9</TotalTime>
  <Words>65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5</cp:revision>
  <dcterms:created xsi:type="dcterms:W3CDTF">2020-09-05T18:46:30Z</dcterms:created>
  <dcterms:modified xsi:type="dcterms:W3CDTF">2021-03-26T03:12:51Z</dcterms:modified>
</cp:coreProperties>
</file>