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89" d="100"/>
          <a:sy n="89" d="100"/>
        </p:scale>
        <p:origin x="15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5-4: Spending patterns of persons aged 65+, Canada, 2021. Reprinted from </a:t>
            </a:r>
            <a:r>
              <a:rPr lang="en-CA" i="1" dirty="0"/>
              <a:t>Facts on Aging: Financial well-being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2024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For older Canadians age 65 years and over, a bar chart outlines their spending patterns on various expenditures for 2021.">
            <a:extLst>
              <a:ext uri="{FF2B5EF4-FFF2-40B4-BE49-F238E27FC236}">
                <a16:creationId xmlns:a16="http://schemas.microsoft.com/office/drawing/2014/main" id="{2337C5F4-4E57-106F-9590-287E6C6E87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94732"/>
            <a:ext cx="8007215" cy="568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D97E0-211F-4012-9B07-1DCE87FE2842}">
  <ds:schemaRefs>
    <ds:schemaRef ds:uri="http://schemas.microsoft.com/office/2006/documentManagement/types"/>
    <ds:schemaRef ds:uri="63af313d-b4b1-496a-bc23-248173155cf2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6ca4a813-3b95-4496-834a-be7ef2bfdc8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3</TotalTime>
  <Words>68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2024-12-19T17:56:15Z</dcterms:created>
  <dcterms:modified xsi:type="dcterms:W3CDTF">2025-03-20T18:45:55Z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