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9651" autoAdjust="0"/>
  </p:normalViewPr>
  <p:slideViewPr>
    <p:cSldViewPr>
      <p:cViewPr varScale="1">
        <p:scale>
          <a:sx n="103" d="100"/>
          <a:sy n="103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</a:t>
            </a:r>
            <a:r>
              <a:rPr lang="en-CA" dirty="0"/>
              <a:t>to cite this graphic: </a:t>
            </a:r>
          </a:p>
          <a:p>
            <a:r>
              <a:rPr lang="en-CA" dirty="0" smtClean="0"/>
              <a:t>Table 5-11: Social Rent Supplement* Program Recipients, Years 2017-2019. </a:t>
            </a:r>
            <a:r>
              <a:rPr lang="en-CA" dirty="0"/>
              <a:t>Reprinted from </a:t>
            </a:r>
            <a:r>
              <a:rPr lang="en-CA" i="1" dirty="0"/>
              <a:t>Facts on Aging: </a:t>
            </a:r>
            <a:r>
              <a:rPr lang="en-CA" i="1" dirty="0" smtClean="0"/>
              <a:t>Financial well-being</a:t>
            </a:r>
            <a:r>
              <a:rPr lang="en-CA" dirty="0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For the period between 2017-2019, this table shows the number of Social Rent Supplement* program recipients in Manitoba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8319892" cy="510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</TotalTime>
  <Words>61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2020-09-05T18:46:30Z</dcterms:created>
  <dcterms:modified xsi:type="dcterms:W3CDTF">2021-03-29T18:48:27Z</dcterms:modified>
</cp:coreProperties>
</file>