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US" dirty="0"/>
              <a:t>Table 5-9 </a:t>
            </a:r>
            <a:r>
              <a:rPr lang="en-US"/>
              <a:t>Manitoba rest </a:t>
            </a:r>
            <a:r>
              <a:rPr lang="en-US" dirty="0"/>
              <a:t>a</a:t>
            </a:r>
            <a:r>
              <a:rPr lang="en-US"/>
              <a:t>ssist* recipients, years </a:t>
            </a:r>
            <a:r>
              <a:rPr lang="en-US" dirty="0"/>
              <a:t>2019 to 2021</a:t>
            </a:r>
            <a:r>
              <a:rPr lang="en-CA" dirty="0"/>
              <a:t>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in this table are rent assist recipients from 2018-19 to 2020-2021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56" y="476672"/>
            <a:ext cx="8686818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87</TotalTime>
  <Words>61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23</cp:revision>
  <dcterms:created xsi:type="dcterms:W3CDTF">2020-09-05T18:46:30Z</dcterms:created>
  <dcterms:modified xsi:type="dcterms:W3CDTF">2022-07-22T15:27:41Z</dcterms:modified>
</cp:coreProperties>
</file>