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000" autoAdjust="0"/>
  </p:normalViewPr>
  <p:slideViewPr>
    <p:cSldViewPr>
      <p:cViewPr varScale="1">
        <p:scale>
          <a:sx n="101" d="100"/>
          <a:sy n="101" d="100"/>
        </p:scale>
        <p:origin x="10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C85D1-0C16-49D5-933F-16F39354253D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FB56A-A047-485B-ADFB-A0DB278899C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403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5-7: Major Source of Household Income, Recipients in Selected Age Groups and Recipients Aged 65-74 and Aged 75+ by Gender, Manitoba, 2012. Reprinted from </a:t>
            </a:r>
            <a:r>
              <a:rPr lang="en-CA" i="1" dirty="0" smtClean="0"/>
              <a:t>Facts on Aging: Financial well-being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FB56A-A047-485B-ADFB-A0DB278899C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524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For Manitobans in select age groups of 45-54 upwards to 75 years and over, this table shows the major source of recipients household income from government transfer payments, pensions, other income, investment, and paid employment for 2012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8640"/>
            <a:ext cx="7458141" cy="578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20</TotalTime>
  <Words>77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19</cp:revision>
  <dcterms:created xsi:type="dcterms:W3CDTF">2017-08-17T14:38:27Z</dcterms:created>
  <dcterms:modified xsi:type="dcterms:W3CDTF">2021-03-29T18:33:43Z</dcterms:modified>
</cp:coreProperties>
</file>