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3"/>
    <p:restoredTop sz="88605" autoAdjust="0"/>
  </p:normalViewPr>
  <p:slideViewPr>
    <p:cSldViewPr>
      <p:cViewPr varScale="1">
        <p:scale>
          <a:sx n="102" d="100"/>
          <a:sy n="102" d="100"/>
        </p:scale>
        <p:origin x="4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5-2: Income Groups of Persons Aged 65 and Over Living Alone by Gender, Manitoba, 2018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5" name="Picture 4" descr="A vertical bar graph compares the income group of Manitobans age 65 years and over who are living alone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75" y="692696"/>
            <a:ext cx="8742857" cy="48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2020-09-05T18:46:30Z</dcterms:created>
  <dcterms:modified xsi:type="dcterms:W3CDTF">2021-03-29T17:36:28Z</dcterms:modified>
</cp:coreProperties>
</file>