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5-6: Incident rate of senior households in core housing need, Manitoba, 1991–2016.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e incident rate of Manitoban senior households, owners, and renters in core housing needs from 1991 to 2016. 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0688"/>
            <a:ext cx="8676456" cy="434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88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24</cp:revision>
  <dcterms:created xsi:type="dcterms:W3CDTF">2020-09-05T18:46:30Z</dcterms:created>
  <dcterms:modified xsi:type="dcterms:W3CDTF">2022-07-22T15:21:49Z</dcterms:modified>
</cp:coreProperties>
</file>