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057" autoAdjust="0"/>
  </p:normalViewPr>
  <p:slideViewPr>
    <p:cSldViewPr>
      <p:cViewPr varScale="1">
        <p:scale>
          <a:sx n="99" d="100"/>
          <a:sy n="99" d="100"/>
        </p:scale>
        <p:origin x="104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0C1CB9-E70F-41F9-8810-C4C744A954C3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DE5EF3-5B94-47AF-8565-91A8233780A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78512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How to cite this graphic: </a:t>
            </a:r>
          </a:p>
          <a:p>
            <a:r>
              <a:rPr lang="en-CA" smtClean="0"/>
              <a:t>Table 5-12: Manitoba Senior Households in Core Housing Needs, 2011. </a:t>
            </a:r>
            <a:r>
              <a:rPr lang="en-CA" dirty="0" smtClean="0"/>
              <a:t>Reprinted from </a:t>
            </a:r>
            <a:r>
              <a:rPr lang="en-CA" i="1" dirty="0" smtClean="0"/>
              <a:t>Facts on Aging: Financial</a:t>
            </a:r>
            <a:r>
              <a:rPr lang="en-CA" i="1" baseline="0" dirty="0" smtClean="0"/>
              <a:t> well-being</a:t>
            </a:r>
            <a:r>
              <a:rPr lang="en-CA" dirty="0" smtClean="0"/>
              <a:t>, by the Centre on Aging, retrieved from http://www.umanitoba.ca/aging</a:t>
            </a:r>
          </a:p>
          <a:p>
            <a:r>
              <a:rPr lang="en-CA" dirty="0" smtClean="0"/>
              <a:t>Copyright 2017 by the Centre on Aging, University of Manitoba.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E5EF3-5B94-47AF-8565-91A8233780A8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34135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entre on Aging University of Manitoba log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6165304"/>
            <a:ext cx="4572000" cy="513567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81328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©2017 Centre on Aging, University of Manitoba</a:t>
            </a:r>
            <a:endParaRPr lang="en-CA" sz="1200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2" name="Picture 1" descr="This table shows Manitoba senior households, owners,and renters in core housing needs for 2011. 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940" y="476672"/>
            <a:ext cx="8680116" cy="4420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39</TotalTime>
  <Words>61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Myriad Pro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ines</dc:creator>
  <cp:lastModifiedBy>Rachel Ines</cp:lastModifiedBy>
  <cp:revision>26</cp:revision>
  <dcterms:created xsi:type="dcterms:W3CDTF">2017-08-17T14:38:27Z</dcterms:created>
  <dcterms:modified xsi:type="dcterms:W3CDTF">2021-03-29T17:18:48Z</dcterms:modified>
</cp:coreProperties>
</file>