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57" autoAdjust="0"/>
  </p:normalViewPr>
  <p:slideViewPr>
    <p:cSldViewPr>
      <p:cViewPr varScale="1">
        <p:scale>
          <a:sx n="99" d="100"/>
          <a:sy n="99" d="100"/>
        </p:scale>
        <p:origin x="10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C1CB9-E70F-41F9-8810-C4C744A954C3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E5EF3-5B94-47AF-8565-91A8233780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851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smtClean="0"/>
              <a:t>Table 5-12: Manitoba Senior Households in Core Housing Needs, 2011.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Financial</a:t>
            </a:r>
            <a:r>
              <a:rPr lang="en-CA" i="1" baseline="0" dirty="0" smtClean="0"/>
              <a:t> well-being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E5EF3-5B94-47AF-8565-91A8233780A8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4135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This table shows Manitoba senior households, owners,and renters in core housing needs for 2011.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40" y="476672"/>
            <a:ext cx="8680116" cy="442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39</TotalTime>
  <Words>61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26</cp:revision>
  <dcterms:created xsi:type="dcterms:W3CDTF">2017-08-17T14:38:27Z</dcterms:created>
  <dcterms:modified xsi:type="dcterms:W3CDTF">2021-03-29T17:18:48Z</dcterms:modified>
</cp:coreProperties>
</file>