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5-4: 55 PLUS* Manitoba income supplement case load, 2019-2021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is table is the number of junior and senior participants by quarter of the 55 PLUS Manitoba Income Supplement from 2019-2021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39" y="467368"/>
            <a:ext cx="8724741" cy="404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87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25</cp:revision>
  <dcterms:created xsi:type="dcterms:W3CDTF">2020-09-05T18:46:30Z</dcterms:created>
  <dcterms:modified xsi:type="dcterms:W3CDTF">2022-07-22T15:33:20Z</dcterms:modified>
</cp:coreProperties>
</file>