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96" d="100"/>
          <a:sy n="96" d="100"/>
        </p:scale>
        <p:origin x="69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2024-05-30</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r>
              <a:rPr lang="en-CA" dirty="0"/>
              <a:t>Table 1-5. Visible Minority Groups by Age Groups, Manitoba, 2021. Reprinted from </a:t>
            </a:r>
            <a:r>
              <a:rPr lang="en-CA" i="1" dirty="0"/>
              <a:t>Facts on Aging: Demographics</a:t>
            </a:r>
            <a:r>
              <a:rPr lang="en-CA" dirty="0"/>
              <a:t>, by the Centre on Aging, retrieved from http://www.umanitoba.ca/aging</a:t>
            </a:r>
          </a:p>
          <a:p>
            <a:r>
              <a:rPr lang="en-CA"/>
              <a:t>Copyright 2024 </a:t>
            </a:r>
            <a:r>
              <a:rPr lang="en-CA" dirty="0"/>
              <a:t>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2024-05-30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2024-05-30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2024-05-30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2024-05-30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©2024 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2" name="Picture 1" descr="Identified in this table from 2021 are the visible minority groups in Manitoba by age group of 25–54, 55–64, and 65 years and over. Filipinos, South Asian, and Chinese persons are the top three immigrant groups, followed by Black, Latin American, Southeast Asian, Japanese, Arab, Korean, West Asian, and other visible minoritie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6840" y="404664"/>
            <a:ext cx="8741664" cy="4498848"/>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3.xml><?xml version="1.0" encoding="utf-8"?>
<ds:datastoreItem xmlns:ds="http://schemas.openxmlformats.org/officeDocument/2006/customXml" ds:itemID="{96ED97E0-211F-4012-9B07-1DCE87FE2842}">
  <ds:schemaRefs>
    <ds:schemaRef ds:uri="http://www.w3.org/XML/1998/namespace"/>
    <ds:schemaRef ds:uri="http://schemas.microsoft.com/office/2006/documentManagement/types"/>
    <ds:schemaRef ds:uri="http://purl.org/dc/dcmitype/"/>
    <ds:schemaRef ds:uri="6ca4a813-3b95-4496-834a-be7ef2bfdc8e"/>
    <ds:schemaRef ds:uri="http://schemas.microsoft.com/office/infopath/2007/PartnerControls"/>
    <ds:schemaRef ds:uri="http://purl.org/dc/elements/1.1/"/>
    <ds:schemaRef ds:uri="http://schemas.openxmlformats.org/package/2006/metadata/core-properties"/>
    <ds:schemaRef ds:uri="63af313d-b4b1-496a-bc23-248173155cf2"/>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Template>
  <TotalTime>3</TotalTime>
  <Words>61</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2</cp:revision>
  <dcterms:created xsi:type="dcterms:W3CDTF">2024-01-23T16:21:27Z</dcterms:created>
  <dcterms:modified xsi:type="dcterms:W3CDTF">2024-05-30T15:47:00Z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