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6"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62E18"/>
    <a:srgbClr val="6633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3771" autoAdjust="0"/>
  </p:normalViewPr>
  <p:slideViewPr>
    <p:cSldViewPr>
      <p:cViewPr varScale="1">
        <p:scale>
          <a:sx n="96" d="100"/>
          <a:sy n="96" d="100"/>
        </p:scale>
        <p:origin x="69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3D9665-DE4F-4D7D-AEDC-7B19D50C33CE}" type="datetimeFigureOut">
              <a:rPr lang="en-CA" smtClean="0"/>
              <a:t>2024-05-30</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0A5ACB-555C-43CB-A3A3-D9FBC4F458FC}" type="slidenum">
              <a:rPr lang="en-CA" smtClean="0"/>
              <a:t>‹#›</a:t>
            </a:fld>
            <a:endParaRPr lang="en-CA"/>
          </a:p>
        </p:txBody>
      </p:sp>
    </p:spTree>
    <p:extLst>
      <p:ext uri="{BB962C8B-B14F-4D97-AF65-F5344CB8AC3E}">
        <p14:creationId xmlns:p14="http://schemas.microsoft.com/office/powerpoint/2010/main" val="13482462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How to cite this graphic: </a:t>
            </a:r>
          </a:p>
          <a:p>
            <a:r>
              <a:rPr lang="en-US" sz="1200" u="none" kern="1200" dirty="0">
                <a:solidFill>
                  <a:schemeClr val="tx1"/>
                </a:solidFill>
                <a:effectLst/>
                <a:latin typeface="+mn-lt"/>
                <a:ea typeface="+mn-ea"/>
                <a:cs typeface="+mn-cs"/>
              </a:rPr>
              <a:t>Table 1-4</a:t>
            </a:r>
            <a:r>
              <a:rPr lang="en-US" sz="1200" kern="1200" dirty="0">
                <a:solidFill>
                  <a:schemeClr val="tx1"/>
                </a:solidFill>
                <a:effectLst/>
                <a:latin typeface="+mn-lt"/>
                <a:ea typeface="+mn-ea"/>
                <a:cs typeface="+mn-cs"/>
              </a:rPr>
              <a:t>: Place of Birth of Immigrant Population Aged 65+ by Gender, and in Selected Age Groups, Manitoba, 2021</a:t>
            </a:r>
            <a:r>
              <a:rPr lang="en-CA" dirty="0"/>
              <a:t>. Reprinted from </a:t>
            </a:r>
            <a:r>
              <a:rPr lang="en-CA" i="1" dirty="0"/>
              <a:t>Facts on Aging: Demographics</a:t>
            </a:r>
            <a:r>
              <a:rPr lang="en-CA" dirty="0"/>
              <a:t>, by the Centre on Aging, retrieved from http://www.umanitoba.ca/aging</a:t>
            </a:r>
          </a:p>
          <a:p>
            <a:r>
              <a:rPr lang="en-CA" dirty="0"/>
              <a:t>Copyright 2024 by the Centre on Aging, University of Manitoba.</a:t>
            </a:r>
          </a:p>
        </p:txBody>
      </p:sp>
      <p:sp>
        <p:nvSpPr>
          <p:cNvPr id="4" name="Slide Number Placeholder 3"/>
          <p:cNvSpPr>
            <a:spLocks noGrp="1"/>
          </p:cNvSpPr>
          <p:nvPr>
            <p:ph type="sldNum" sz="quarter" idx="10"/>
          </p:nvPr>
        </p:nvSpPr>
        <p:spPr/>
        <p:txBody>
          <a:bodyPr/>
          <a:lstStyle/>
          <a:p>
            <a:fld id="{2C0A5ACB-555C-43CB-A3A3-D9FBC4F458FC}" type="slidenum">
              <a:rPr lang="en-CA" smtClean="0"/>
              <a:t>1</a:t>
            </a:fld>
            <a:endParaRPr lang="en-CA"/>
          </a:p>
        </p:txBody>
      </p:sp>
    </p:spTree>
    <p:extLst>
      <p:ext uri="{BB962C8B-B14F-4D97-AF65-F5344CB8AC3E}">
        <p14:creationId xmlns:p14="http://schemas.microsoft.com/office/powerpoint/2010/main" val="36810128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34753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368854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22514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78538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591E96D-117A-4745-9682-3392B291AE1A}" type="datetimeFigureOut">
              <a:rPr lang="en-CA" smtClean="0"/>
              <a:t>2024-05-30</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19894076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1591E96D-117A-4745-9682-3392B291AE1A}" type="datetimeFigureOut">
              <a:rPr lang="en-CA" smtClean="0"/>
              <a:t>2024-05-30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604893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1591E96D-117A-4745-9682-3392B291AE1A}" type="datetimeFigureOut">
              <a:rPr lang="en-CA" smtClean="0"/>
              <a:t>2024-05-30</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6596249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1591E96D-117A-4745-9682-3392B291AE1A}" type="datetimeFigureOut">
              <a:rPr lang="en-CA" smtClean="0"/>
              <a:t>2024-05-30</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978528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91E96D-117A-4745-9682-3392B291AE1A}" type="datetimeFigureOut">
              <a:rPr lang="en-CA" smtClean="0"/>
              <a:t>2024-05-30</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2441683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2024-05-30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7473757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591E96D-117A-4745-9682-3392B291AE1A}" type="datetimeFigureOut">
              <a:rPr lang="en-CA" smtClean="0"/>
              <a:t>2024-05-30</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3B2D1BF4-C1D4-4968-AF0C-80A33B3D9EC8}" type="slidenum">
              <a:rPr lang="en-CA" smtClean="0"/>
              <a:t>‹#›</a:t>
            </a:fld>
            <a:endParaRPr lang="en-CA"/>
          </a:p>
        </p:txBody>
      </p:sp>
    </p:spTree>
    <p:extLst>
      <p:ext uri="{BB962C8B-B14F-4D97-AF65-F5344CB8AC3E}">
        <p14:creationId xmlns:p14="http://schemas.microsoft.com/office/powerpoint/2010/main" val="3009064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91E96D-117A-4745-9682-3392B291AE1A}" type="datetimeFigureOut">
              <a:rPr lang="en-CA" smtClean="0"/>
              <a:t>2024-05-30</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D1BF4-C1D4-4968-AF0C-80A33B3D9EC8}" type="slidenum">
              <a:rPr lang="en-CA" smtClean="0"/>
              <a:t>‹#›</a:t>
            </a:fld>
            <a:endParaRPr lang="en-CA"/>
          </a:p>
        </p:txBody>
      </p:sp>
    </p:spTree>
    <p:extLst>
      <p:ext uri="{BB962C8B-B14F-4D97-AF65-F5344CB8AC3E}">
        <p14:creationId xmlns:p14="http://schemas.microsoft.com/office/powerpoint/2010/main" val="41757005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323528" y="6021288"/>
            <a:ext cx="8568952" cy="0"/>
          </a:xfrm>
          <a:prstGeom prst="line">
            <a:avLst/>
          </a:prstGeom>
          <a:ln>
            <a:solidFill>
              <a:srgbClr val="562E18"/>
            </a:solidFill>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251520" y="6347403"/>
            <a:ext cx="3456384" cy="276999"/>
          </a:xfrm>
          <a:prstGeom prst="rect">
            <a:avLst/>
          </a:prstGeom>
          <a:noFill/>
        </p:spPr>
        <p:txBody>
          <a:bodyPr wrap="square" rtlCol="0">
            <a:spAutoFit/>
          </a:bodyPr>
          <a:lstStyle/>
          <a:p>
            <a:r>
              <a:rPr lang="en-CA" sz="1200" dirty="0">
                <a:solidFill>
                  <a:schemeClr val="tx1">
                    <a:lumMod val="50000"/>
                    <a:lumOff val="50000"/>
                  </a:schemeClr>
                </a:solidFill>
                <a:latin typeface="Arial" panose="020B0604020202020204" pitchFamily="34" charset="0"/>
                <a:cs typeface="Arial" panose="020B0604020202020204" pitchFamily="34" charset="0"/>
              </a:rPr>
              <a:t>©2024 Centre on Aging, University of Manitoba</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88224" y="6165304"/>
            <a:ext cx="2304256" cy="497964"/>
          </a:xfrm>
          <a:prstGeom prst="rect">
            <a:avLst/>
          </a:prstGeom>
        </p:spPr>
      </p:pic>
      <p:pic>
        <p:nvPicPr>
          <p:cNvPr id="4" name="Picture 3" descr="Identified in this table is a person's country place of birth for older immigrant population aged 65 and over from Asia, Eastern Europe, Norther and Western Europe, United Kingdome, Southern Europe, Central and South America, United States, and Africa for all people, men only, women only, and percentage by age group for those under age 44 and between age 45 to 64 years."/>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39552" y="192024"/>
            <a:ext cx="7917593" cy="5685249"/>
          </a:xfrm>
          <a:prstGeom prst="rect">
            <a:avLst/>
          </a:prstGeom>
        </p:spPr>
      </p:pic>
    </p:spTree>
    <p:extLst>
      <p:ext uri="{BB962C8B-B14F-4D97-AF65-F5344CB8AC3E}">
        <p14:creationId xmlns:p14="http://schemas.microsoft.com/office/powerpoint/2010/main" val="33017880"/>
      </p:ext>
    </p:extLst>
  </p:cSld>
  <p:clrMapOvr>
    <a:masterClrMapping/>
  </p:clrMapOvr>
</p:sld>
</file>

<file path=ppt/theme/theme1.xml><?xml version="1.0" encoding="utf-8"?>
<a:theme xmlns:a="http://schemas.openxmlformats.org/drawingml/2006/main" name="CoA PPT slid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A_UM_foamb_section name_type_figure or table_sect no-fig no_template" id="{EB51BE1E-B20F-472F-9087-D002E963613E}" vid="{625A70A8-196F-4516-9352-CE30DD9E1E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40784B036DFA340BF61F16551D7EF74" ma:contentTypeVersion="11" ma:contentTypeDescription="Create a new document." ma:contentTypeScope="" ma:versionID="73020dfe1154bbdafb4ff5a4de9ac711">
  <xsd:schema xmlns:xsd="http://www.w3.org/2001/XMLSchema" xmlns:xs="http://www.w3.org/2001/XMLSchema" xmlns:p="http://schemas.microsoft.com/office/2006/metadata/properties" xmlns:ns2="63af313d-b4b1-496a-bc23-248173155cf2" xmlns:ns3="6ca4a813-3b95-4496-834a-be7ef2bfdc8e" targetNamespace="http://schemas.microsoft.com/office/2006/metadata/properties" ma:root="true" ma:fieldsID="eef0fc1c941a838ab4ffce965770c9f8" ns2:_="" ns3:_="">
    <xsd:import namespace="63af313d-b4b1-496a-bc23-248173155cf2"/>
    <xsd:import namespace="6ca4a813-3b95-4496-834a-be7ef2bfdc8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3af313d-b4b1-496a-bc23-248173155cf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607ee36-e3c0-4814-8940-b096d0e7881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a4a813-3b95-4496-834a-be7ef2bfdc8e"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219dc2d-f377-4c18-8a99-2941cee0e235}" ma:internalName="TaxCatchAll" ma:showField="CatchAllData" ma:web="6ca4a813-3b95-4496-834a-be7ef2bfdc8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6ca4a813-3b95-4496-834a-be7ef2bfdc8e" xsi:nil="true"/>
    <lcf76f155ced4ddcb4097134ff3c332f xmlns="63af313d-b4b1-496a-bc23-248173155cf2">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2E8AFBF-B355-4E74-BBBE-4843FDEE4C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3af313d-b4b1-496a-bc23-248173155cf2"/>
    <ds:schemaRef ds:uri="6ca4a813-3b95-4496-834a-be7ef2bfdc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ED97E0-211F-4012-9B07-1DCE87FE2842}">
  <ds:schemaRefs>
    <ds:schemaRef ds:uri="http://schemas.microsoft.com/office/2006/metadata/properties"/>
    <ds:schemaRef ds:uri="http://schemas.microsoft.com/office/2006/documentManagement/types"/>
    <ds:schemaRef ds:uri="http://purl.org/dc/dcmitype/"/>
    <ds:schemaRef ds:uri="6ca4a813-3b95-4496-834a-be7ef2bfdc8e"/>
    <ds:schemaRef ds:uri="http://schemas.microsoft.com/office/infopath/2007/PartnerControls"/>
    <ds:schemaRef ds:uri="http://purl.org/dc/elements/1.1/"/>
    <ds:schemaRef ds:uri="http://www.w3.org/XML/1998/namespace"/>
    <ds:schemaRef ds:uri="http://schemas.openxmlformats.org/package/2006/metadata/core-properties"/>
    <ds:schemaRef ds:uri="63af313d-b4b1-496a-bc23-248173155cf2"/>
    <ds:schemaRef ds:uri="http://purl.org/dc/terms/"/>
  </ds:schemaRefs>
</ds:datastoreItem>
</file>

<file path=customXml/itemProps3.xml><?xml version="1.0" encoding="utf-8"?>
<ds:datastoreItem xmlns:ds="http://schemas.openxmlformats.org/officeDocument/2006/customXml" ds:itemID="{55069B6E-D9C9-4904-AD39-1CB7183BA5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CoA_UM_foamb_section name_type_figure or table_sect no-fig no_template</Template>
  <TotalTime>11</TotalTime>
  <Words>72</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CoA PPT slide template</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Rhea Bhalla</dc:creator>
  <cp:lastModifiedBy>Rachel Ines</cp:lastModifiedBy>
  <cp:revision>3</cp:revision>
  <dcterms:created xsi:type="dcterms:W3CDTF">2024-01-19T18:47:40Z</dcterms:created>
  <dcterms:modified xsi:type="dcterms:W3CDTF">2024-05-30T15:32:39Z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0x010100840784B036DFA340BF61F16551D7EF74</vt:lpwstr>
  </property>
</Properties>
</file>