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96" d="100"/>
          <a:sy n="96" d="100"/>
        </p:scale>
        <p:origin x="69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2024-05-30</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r>
              <a:rPr lang="en-CA" dirty="0"/>
              <a:t>Table 1-3: Immigrant Status and Period of Immigration by Age Group, Manitoba, 2021. Reprinted from </a:t>
            </a:r>
            <a:r>
              <a:rPr lang="en-CA" i="1" dirty="0"/>
              <a:t>Facts on Aging: Demographics</a:t>
            </a:r>
            <a:r>
              <a:rPr lang="en-CA" dirty="0"/>
              <a:t>, by the Centre on Aging, retrieved from http://www.umanitoba.ca/aging</a:t>
            </a:r>
          </a:p>
          <a:p>
            <a:r>
              <a:rPr lang="en-CA" dirty="0"/>
              <a:t>Copyright 2024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2024-05-30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2024-05-30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2024-05-30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2024-05-30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©2024 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2" name="Picture 1" descr="This table shows immigrant status among different age groups less than 45 years, age 45 to 64, and age 65 and older during certain periods of immigration, before 1991 until 201–2021. It includes non-immigrants, non-permanent residents and shows the total for all immigrant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9184" y="692696"/>
            <a:ext cx="8485632" cy="4645152"/>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3.xml><?xml version="1.0" encoding="utf-8"?>
<ds:datastoreItem xmlns:ds="http://schemas.openxmlformats.org/officeDocument/2006/customXml" ds:itemID="{96ED97E0-211F-4012-9B07-1DCE87FE2842}">
  <ds:schemaRefs>
    <ds:schemaRef ds:uri="6ca4a813-3b95-4496-834a-be7ef2bfdc8e"/>
    <ds:schemaRef ds:uri="http://purl.org/dc/elements/1.1/"/>
    <ds:schemaRef ds:uri="http://schemas.openxmlformats.org/package/2006/metadata/core-properties"/>
    <ds:schemaRef ds:uri="http://schemas.microsoft.com/office/infopath/2007/PartnerControls"/>
    <ds:schemaRef ds:uri="http://purl.org/dc/terms/"/>
    <ds:schemaRef ds:uri="63af313d-b4b1-496a-bc23-248173155cf2"/>
    <ds:schemaRef ds:uri="http://schemas.microsoft.com/office/2006/documentManagement/typ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Template>
  <TotalTime>17</TotalTime>
  <Words>64</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5</cp:revision>
  <dcterms:created xsi:type="dcterms:W3CDTF">2024-01-17T20:00:31Z</dcterms:created>
  <dcterms:modified xsi:type="dcterms:W3CDTF">2024-05-30T15:05:17Z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