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1-3b. Graph </a:t>
            </a:r>
            <a:r>
              <a:rPr lang="en-CA"/>
              <a:t>of Manitoba population pyramid </a:t>
            </a:r>
            <a:r>
              <a:rPr lang="en-CA" dirty="0"/>
              <a:t>e</a:t>
            </a:r>
            <a:r>
              <a:rPr lang="en-CA"/>
              <a:t>stimated </a:t>
            </a:r>
            <a:r>
              <a:rPr lang="en-CA" dirty="0"/>
              <a:t>(2041). Reprinted from </a:t>
            </a:r>
            <a:r>
              <a:rPr lang="en-CA" i="1" dirty="0"/>
              <a:t>Facts on Aging: Demographics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The table displays the estimated 2041 population of age groups in Manitoba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3242"/>
            <a:ext cx="8604448" cy="598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75</TotalTime>
  <Words>59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18</cp:revision>
  <dcterms:created xsi:type="dcterms:W3CDTF">2020-09-05T18:46:30Z</dcterms:created>
  <dcterms:modified xsi:type="dcterms:W3CDTF">2022-07-04T17:08:38Z</dcterms:modified>
</cp:coreProperties>
</file>