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562E18"/>
    <a:srgbClr val="663300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87209" autoAdjust="0"/>
  </p:normalViewPr>
  <p:slideViewPr>
    <p:cSldViewPr>
      <p:cViewPr varScale="1">
        <p:scale>
          <a:sx n="100" d="100"/>
          <a:sy n="100" d="100"/>
        </p:scale>
        <p:origin x="101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B3D9665-DE4F-4D7D-AEDC-7B19D50C33CE}" type="datetimeFigureOut">
              <a:rPr lang="en-CA" smtClean="0"/>
              <a:t>2021-03-30</a:t>
            </a:fld>
            <a:endParaRPr lang="en-CA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C0A5ACB-555C-43CB-A3A3-D9FBC4F458FC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4824623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CA" dirty="0" smtClean="0"/>
              <a:t>How to cite this graphic: </a:t>
            </a:r>
          </a:p>
          <a:p>
            <a:r>
              <a:rPr lang="en-CA" dirty="0" smtClean="0"/>
              <a:t>Figure 1-8: Percentage of Individuals Who Cannot Speak an Official Language by Age Group and Immigrant Status, Manitoba, 2016. Reprinted from </a:t>
            </a:r>
            <a:r>
              <a:rPr lang="en-CA" i="1" dirty="0" smtClean="0"/>
              <a:t>Facts on Aging: Demographics</a:t>
            </a:r>
            <a:r>
              <a:rPr lang="en-CA" dirty="0" smtClean="0"/>
              <a:t>, by the Centre on Aging, retrieved from http://www.umanitoba.ca/aging</a:t>
            </a:r>
          </a:p>
          <a:p>
            <a:r>
              <a:rPr lang="en-CA" smtClean="0"/>
              <a:t>Copyright 2019 </a:t>
            </a:r>
            <a:r>
              <a:rPr lang="en-CA" dirty="0" smtClean="0"/>
              <a:t>by the Centre on Aging, University of Manitoba.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C0A5ACB-555C-43CB-A3A3-D9FBC4F458FC}" type="slidenum">
              <a:rPr lang="en-CA" smtClean="0"/>
              <a:t>1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8101287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3475348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36885465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2251407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7853846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198940766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6048939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2021-03-30</a:t>
            </a:fld>
            <a:endParaRPr lang="en-C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6596249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2021-03-30</a:t>
            </a:fld>
            <a:endParaRPr lang="en-C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9785288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2021-03-30</a:t>
            </a:fld>
            <a:endParaRPr lang="en-C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244168398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7473757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CA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91E96D-117A-4745-9682-3392B291AE1A}" type="datetimeFigureOut">
              <a:rPr lang="en-CA" smtClean="0"/>
              <a:t>2021-03-30</a:t>
            </a:fld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30090640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CA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CA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591E96D-117A-4745-9682-3392B291AE1A}" type="datetimeFigureOut">
              <a:rPr lang="en-CA" smtClean="0"/>
              <a:t>2021-03-30</a:t>
            </a:fld>
            <a:endParaRPr lang="en-C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2D1BF4-C1D4-4968-AF0C-80A33B3D9EC8}" type="slidenum">
              <a:rPr lang="en-CA" smtClean="0"/>
              <a:t>‹#›</a:t>
            </a:fld>
            <a:endParaRPr lang="en-CA"/>
          </a:p>
        </p:txBody>
      </p:sp>
    </p:spTree>
    <p:extLst>
      <p:ext uri="{BB962C8B-B14F-4D97-AF65-F5344CB8AC3E}">
        <p14:creationId xmlns:p14="http://schemas.microsoft.com/office/powerpoint/2010/main" val="41757005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Centre on Aging University of Manitoba logo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83968" y="6165304"/>
            <a:ext cx="4572000" cy="513567"/>
          </a:xfrm>
          <a:prstGeom prst="rect">
            <a:avLst/>
          </a:prstGeom>
        </p:spPr>
      </p:pic>
      <p:cxnSp>
        <p:nvCxnSpPr>
          <p:cNvPr id="6" name="Straight Connector 5"/>
          <p:cNvCxnSpPr/>
          <p:nvPr/>
        </p:nvCxnSpPr>
        <p:spPr>
          <a:xfrm>
            <a:off x="323528" y="6021288"/>
            <a:ext cx="8568952" cy="0"/>
          </a:xfrm>
          <a:prstGeom prst="line">
            <a:avLst/>
          </a:prstGeom>
          <a:ln>
            <a:solidFill>
              <a:srgbClr val="562E18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/>
          <p:cNvSpPr txBox="1"/>
          <p:nvPr/>
        </p:nvSpPr>
        <p:spPr>
          <a:xfrm>
            <a:off x="251520" y="6381328"/>
            <a:ext cx="3456384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CA" sz="1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Myriad Pro" pitchFamily="34" charset="0"/>
              </a:rPr>
              <a:t>©2019 Centre on Aging, University of Manitoba</a:t>
            </a:r>
            <a:endParaRPr lang="en-CA" sz="1200" dirty="0">
              <a:solidFill>
                <a:schemeClr val="tx1">
                  <a:lumMod val="50000"/>
                  <a:lumOff val="50000"/>
                </a:schemeClr>
              </a:solidFill>
              <a:latin typeface="Myriad Pro" pitchFamily="34" charset="0"/>
            </a:endParaRPr>
          </a:p>
        </p:txBody>
      </p:sp>
      <p:pic>
        <p:nvPicPr>
          <p:cNvPr id="2" name="Picture 1" descr="This vertical bar chart identifies the percentage of individuals by immigrant status from age groups of 35-44 to 65 years and over who cannot speak an official language.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3518" y="182233"/>
            <a:ext cx="8028972" cy="57670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17880"/>
      </p:ext>
    </p:extLst>
  </p:cSld>
  <p:clrMapOvr>
    <a:masterClrMapping/>
  </p:clrMapOvr>
</p:sld>
</file>

<file path=ppt/theme/theme1.xml><?xml version="1.0" encoding="utf-8"?>
<a:theme xmlns:a="http://schemas.openxmlformats.org/drawingml/2006/main" name="CoA PPT slide templat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CoA PPT slide template 2018</Template>
  <TotalTime>13</TotalTime>
  <Words>70</Words>
  <Application>Microsoft Office PowerPoint</Application>
  <PresentationFormat>On-screen Show (4:3)</PresentationFormat>
  <Paragraphs>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Myriad Pro</vt:lpstr>
      <vt:lpstr>CoA PPT slide template</vt:lpstr>
      <vt:lpstr>PowerPoint Presentation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Heather Hughes</dc:creator>
  <cp:lastModifiedBy>Rachel Ines</cp:lastModifiedBy>
  <cp:revision>7</cp:revision>
  <dcterms:created xsi:type="dcterms:W3CDTF">2018-06-12T15:01:19Z</dcterms:created>
  <dcterms:modified xsi:type="dcterms:W3CDTF">2021-03-30T17:14:05Z</dcterms:modified>
</cp:coreProperties>
</file>