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96" d="100"/>
          <a:sy n="96" d="100"/>
        </p:scale>
        <p:origin x="69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Figure 1-9: Percentage of Individuals in Age Group in a Visible Minority Group, Manitoba, 2021. Reprinted from </a:t>
            </a:r>
            <a:r>
              <a:rPr lang="en-CA" i="1" dirty="0"/>
              <a:t>Facts on Aging:</a:t>
            </a:r>
            <a:r>
              <a:rPr lang="en-CA" i="1" baseline="0" dirty="0"/>
              <a:t> Demographics</a:t>
            </a:r>
            <a:r>
              <a:rPr lang="en-CA" i="0" baseline="0" dirty="0"/>
              <a:t>, by the Centre on Aging, retrieved from </a:t>
            </a:r>
            <a:r>
              <a:rPr lang="en-CA" dirty="0"/>
              <a:t>http://www.umanitoba.ca/aging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Copyright 2024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in this bar chart is the percentage of individuals in 2016 in a visible minority group by age group of 25–44 to age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6" y="446518"/>
            <a:ext cx="8906256" cy="524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purl.org/dc/elements/1.1/"/>
    <ds:schemaRef ds:uri="http://www.w3.org/XML/1998/namespace"/>
    <ds:schemaRef ds:uri="6ca4a813-3b95-4496-834a-be7ef2bfdc8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3af313d-b4b1-496a-bc23-248173155cf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4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2024-01-23T15:54:47Z</dcterms:created>
  <dcterms:modified xsi:type="dcterms:W3CDTF">2024-05-28T21:08:02Z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