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96" d="100"/>
          <a:sy n="96" d="100"/>
        </p:scale>
        <p:origin x="75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="0" dirty="0"/>
              <a:t>Figure 1-7: Change in Residence Between 2016 and 2021, Population in Selected Age Groups by Gender, Manitoba, 2021. Reprinted from </a:t>
            </a:r>
            <a:r>
              <a:rPr lang="en-CA" b="0" i="1" dirty="0"/>
              <a:t>Facts on Aging: Demographic</a:t>
            </a:r>
            <a:r>
              <a:rPr lang="en-CA" b="0" dirty="0"/>
              <a:t>s, by the Centre on Aging, retrieved from http://www.umanitoba.ca/aging</a:t>
            </a:r>
          </a:p>
          <a:p>
            <a:r>
              <a:rPr lang="en-CA"/>
              <a:t>Copyright 2024 </a:t>
            </a:r>
            <a:r>
              <a:rPr lang="en-CA" dirty="0"/>
              <a:t>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©2024 </a:t>
            </a:r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A vertical bar chart shows any changes in residence between 2016 and 2021 for older Manitoban men and women ages 55-64 and 65 years and ov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36" y="196563"/>
            <a:ext cx="7744920" cy="568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D97E0-211F-4012-9B07-1DCE87FE2842}">
  <ds:schemaRefs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  <ds:schemaRef ds:uri="63af313d-b4b1-496a-bc23-248173155cf2"/>
    <ds:schemaRef ds:uri="http://schemas.microsoft.com/office/infopath/2007/PartnerControls"/>
    <ds:schemaRef ds:uri="6ca4a813-3b95-4496-834a-be7ef2bfdc8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</Template>
  <TotalTime>2</TotalTime>
  <Words>70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3</cp:revision>
  <dcterms:created xsi:type="dcterms:W3CDTF">2024-01-15T19:55:16Z</dcterms:created>
  <dcterms:modified xsi:type="dcterms:W3CDTF">2024-05-28T20:52:23Z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