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8293" autoAdjust="0"/>
  </p:normalViewPr>
  <p:slideViewPr>
    <p:cSldViewPr>
      <p:cViewPr varScale="1">
        <p:scale>
          <a:sx n="90" d="100"/>
          <a:sy n="90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1-2. Graph </a:t>
            </a:r>
            <a:r>
              <a:rPr lang="en-CA"/>
              <a:t>of average </a:t>
            </a:r>
            <a:r>
              <a:rPr lang="en-CA" dirty="0"/>
              <a:t>a</a:t>
            </a:r>
            <a:r>
              <a:rPr lang="en-CA"/>
              <a:t>ge </a:t>
            </a:r>
            <a:r>
              <a:rPr lang="en-CA" dirty="0"/>
              <a:t>in Canada and Manitoba, 1961- 2021. Reprinted from </a:t>
            </a:r>
            <a:r>
              <a:rPr lang="en-CA" i="1" dirty="0"/>
              <a:t>Facts on Aging: Demographics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A line graph compares the average age of Canadians and Manitobans from the years 1961 to 2021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" y="836712"/>
            <a:ext cx="9144000" cy="42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73</TotalTime>
  <Words>62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17</cp:revision>
  <dcterms:created xsi:type="dcterms:W3CDTF">2020-09-05T18:46:30Z</dcterms:created>
  <dcterms:modified xsi:type="dcterms:W3CDTF">2022-07-04T16:58:08Z</dcterms:modified>
</cp:coreProperties>
</file>