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94"/>
  </p:normalViewPr>
  <p:slideViewPr>
    <p:cSldViewPr snapToGrid="0" snapToObjects="1" showGuides="1">
      <p:cViewPr varScale="1">
        <p:scale>
          <a:sx n="62" d="100"/>
          <a:sy n="62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CEBA24-C5A3-3548-849E-05F2E43E2CB4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0D607-3412-6C4C-A246-73CCDC388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35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8D99D0-FD08-404A-B3D9-EE4DE876CF6D}"/>
              </a:ext>
            </a:extLst>
          </p:cNvPr>
          <p:cNvSpPr/>
          <p:nvPr userDrawn="1"/>
        </p:nvSpPr>
        <p:spPr>
          <a:xfrm>
            <a:off x="0" y="3240913"/>
            <a:ext cx="12192000" cy="361708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AC5BDC-C3C2-5745-A3B7-2B0B7E9E33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07968" y="3429000"/>
            <a:ext cx="5929167" cy="539115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A58607E-8004-4242-B4BF-978E54A72E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7711" y="834887"/>
            <a:ext cx="9995132" cy="2082718"/>
          </a:xfrm>
          <a:prstGeom prst="rect">
            <a:avLst/>
          </a:prstGeom>
        </p:spPr>
        <p:txBody>
          <a:bodyPr anchor="b"/>
          <a:lstStyle>
            <a:lvl1pPr>
              <a:defRPr sz="6000" baseline="0">
                <a:solidFill>
                  <a:srgbClr val="2164B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D971B54-744F-384D-9CCD-CE4B0EA310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7711" y="2994379"/>
            <a:ext cx="9995133" cy="4346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7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Presentation Subtitle</a:t>
            </a:r>
          </a:p>
        </p:txBody>
      </p:sp>
      <p:pic>
        <p:nvPicPr>
          <p:cNvPr id="11" name="Picture 10" descr="university of manitoba logo">
            <a:extLst>
              <a:ext uri="{FF2B5EF4-FFF2-40B4-BE49-F238E27FC236}">
                <a16:creationId xmlns:a16="http://schemas.microsoft.com/office/drawing/2014/main" id="{BD47C679-492C-9841-8DA5-261B4E421C5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582664" y="4969566"/>
            <a:ext cx="2932603" cy="141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210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D7A0907-00AB-4144-B58B-224A6613F1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6" name="Picture 5" descr="university of manitoba logo">
            <a:extLst>
              <a:ext uri="{FF2B5EF4-FFF2-40B4-BE49-F238E27FC236}">
                <a16:creationId xmlns:a16="http://schemas.microsoft.com/office/drawing/2014/main" id="{7F530EEE-9497-954B-80C7-141607DE69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6619" y="2161152"/>
            <a:ext cx="5258760" cy="253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229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6AC4E-0545-EB46-ACFD-78A03752D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596A8A-ADC4-DB4F-9821-4C1CA282AF5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38804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4758" y="808723"/>
            <a:ext cx="9584803" cy="547467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2164B1"/>
                </a:solidFill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758" y="2076714"/>
            <a:ext cx="9584803" cy="1866237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4758" y="1519600"/>
            <a:ext cx="9584803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268877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4347" y="808723"/>
            <a:ext cx="9584803" cy="547467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2164B1"/>
                </a:solidFill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348" y="3474367"/>
            <a:ext cx="2816991" cy="1435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4348" y="2970683"/>
            <a:ext cx="2816991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E516BCE-7165-A243-9FC6-2884D3BCD19B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596637" y="3474367"/>
            <a:ext cx="2816991" cy="1435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2D8C2AF-9F62-4C40-8AB9-219007017E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96636" y="2970683"/>
            <a:ext cx="2816991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9C4A851-7442-6B4C-9F55-F5A567F2CD8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874201" y="3474367"/>
            <a:ext cx="2816991" cy="1435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B3C31DC4-DAA8-3046-922A-81245E269D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74200" y="2970683"/>
            <a:ext cx="2816991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F3471CE-1C13-3445-A65E-C34314613D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284346" y="1657250"/>
            <a:ext cx="2544071" cy="11001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3A5DE333-876F-5C41-BF9F-0FE4E3C92B5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596636" y="1657249"/>
            <a:ext cx="2544071" cy="110013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A3AD5003-1F5B-1B45-86BE-B2822DDD8B2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874200" y="1661791"/>
            <a:ext cx="2544071" cy="110013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40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4758" y="809886"/>
            <a:ext cx="9630289" cy="547467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2164B1"/>
                </a:solidFill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758" y="2126500"/>
            <a:ext cx="4345835" cy="1721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E900500-829A-8D46-9FE9-2146BDF77F6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40119" y="1638010"/>
            <a:ext cx="4774928" cy="28377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8D391E8-C76A-E046-AF18-6F9786B833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84758" y="1519600"/>
            <a:ext cx="4345835" cy="3937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49996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4758" y="808723"/>
            <a:ext cx="9765044" cy="615816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2164B1"/>
                </a:solidFill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6888" y="2124004"/>
            <a:ext cx="4452914" cy="19757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377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566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754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96888" y="1636847"/>
            <a:ext cx="2816991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862DD82-65A9-184D-9447-FB2C64FCFB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84758" y="1638010"/>
            <a:ext cx="4774928" cy="28377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76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1FF94BB-FD69-2C49-9E5A-9E68DBE37C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-1"/>
            <a:ext cx="12192000" cy="527050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8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DE0F12-FF96-9C43-A14D-576CC5F41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3292" y="1591521"/>
            <a:ext cx="2029909" cy="27258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8F00FAC-9108-6C41-9CDD-082F77FE052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29609" y="-1"/>
            <a:ext cx="8862392" cy="527050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08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4760" y="799098"/>
            <a:ext cx="6275408" cy="547467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2164B1"/>
                </a:solidFill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760" y="2067089"/>
            <a:ext cx="6275408" cy="1866237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4758" y="1509975"/>
            <a:ext cx="6275408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D446A48D-3A91-D042-B9BD-0834A734BB8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47039" y="-1"/>
            <a:ext cx="3544961" cy="527050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44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8FB2-9571-4A43-9B1A-CC065AE36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8688" y="401660"/>
            <a:ext cx="5648445" cy="547467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rgbClr val="2164B1"/>
                </a:solidFill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5C893-AFC1-214F-AA23-AA20B7E5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148" y="4195949"/>
            <a:ext cx="2421037" cy="739129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1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1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A3898BC-F303-6C4A-9B15-B424F3FAC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94435" y="1795443"/>
            <a:ext cx="2710407" cy="17811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1839F63E-1986-AB40-9697-98B13AB7A53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4988688" y="1076327"/>
            <a:ext cx="5648445" cy="385921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8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026AE49-6FB8-D148-8B0A-A5D9AD168503}"/>
              </a:ext>
            </a:extLst>
          </p:cNvPr>
          <p:cNvSpPr/>
          <p:nvPr userDrawn="1"/>
        </p:nvSpPr>
        <p:spPr>
          <a:xfrm flipV="1">
            <a:off x="9209749" y="5271292"/>
            <a:ext cx="2982251" cy="90000"/>
          </a:xfrm>
          <a:prstGeom prst="rect">
            <a:avLst/>
          </a:prstGeom>
          <a:solidFill>
            <a:srgbClr val="3D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EE164F-EE4F-1C4C-A16B-6745870260F2}"/>
              </a:ext>
            </a:extLst>
          </p:cNvPr>
          <p:cNvSpPr txBox="1"/>
          <p:nvPr userDrawn="1"/>
        </p:nvSpPr>
        <p:spPr>
          <a:xfrm>
            <a:off x="1152436" y="6074302"/>
            <a:ext cx="509927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i="0" baseline="0" dirty="0" err="1">
                <a:solidFill>
                  <a:srgbClr val="2164B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umanitoba.ca</a:t>
            </a:r>
            <a:endParaRPr lang="en-US" sz="2100" b="1" i="0" baseline="0" dirty="0">
              <a:solidFill>
                <a:srgbClr val="2164B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university of manitoba logo">
            <a:extLst>
              <a:ext uri="{FF2B5EF4-FFF2-40B4-BE49-F238E27FC236}">
                <a16:creationId xmlns:a16="http://schemas.microsoft.com/office/drawing/2014/main" id="{2638F6E0-FB44-B944-9047-81F9996F15F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199621" y="5533150"/>
            <a:ext cx="2389536" cy="115219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FDCD870-114B-9948-AF1C-5FA11F706DCE}"/>
              </a:ext>
            </a:extLst>
          </p:cNvPr>
          <p:cNvSpPr/>
          <p:nvPr userDrawn="1"/>
        </p:nvSpPr>
        <p:spPr>
          <a:xfrm flipV="1">
            <a:off x="-43132" y="5271292"/>
            <a:ext cx="9254077" cy="90000"/>
          </a:xfrm>
          <a:custGeom>
            <a:avLst/>
            <a:gdLst>
              <a:gd name="connsiteX0" fmla="*/ 0 w 9088977"/>
              <a:gd name="connsiteY0" fmla="*/ 0 h 90000"/>
              <a:gd name="connsiteX1" fmla="*/ 9088977 w 9088977"/>
              <a:gd name="connsiteY1" fmla="*/ 0 h 90000"/>
              <a:gd name="connsiteX2" fmla="*/ 9088977 w 9088977"/>
              <a:gd name="connsiteY2" fmla="*/ 90000 h 90000"/>
              <a:gd name="connsiteX3" fmla="*/ 0 w 9088977"/>
              <a:gd name="connsiteY3" fmla="*/ 90000 h 90000"/>
              <a:gd name="connsiteX4" fmla="*/ 0 w 9088977"/>
              <a:gd name="connsiteY4" fmla="*/ 0 h 90000"/>
              <a:gd name="connsiteX0" fmla="*/ 0 w 9254077"/>
              <a:gd name="connsiteY0" fmla="*/ 0 h 90000"/>
              <a:gd name="connsiteX1" fmla="*/ 9254077 w 9254077"/>
              <a:gd name="connsiteY1" fmla="*/ 0 h 90000"/>
              <a:gd name="connsiteX2" fmla="*/ 9088977 w 9254077"/>
              <a:gd name="connsiteY2" fmla="*/ 90000 h 90000"/>
              <a:gd name="connsiteX3" fmla="*/ 0 w 9254077"/>
              <a:gd name="connsiteY3" fmla="*/ 90000 h 90000"/>
              <a:gd name="connsiteX4" fmla="*/ 0 w 9254077"/>
              <a:gd name="connsiteY4" fmla="*/ 0 h 9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54077" h="90000">
                <a:moveTo>
                  <a:pt x="0" y="0"/>
                </a:moveTo>
                <a:lnTo>
                  <a:pt x="9254077" y="0"/>
                </a:lnTo>
                <a:lnTo>
                  <a:pt x="9088977" y="90000"/>
                </a:lnTo>
                <a:lnTo>
                  <a:pt x="0" y="90000"/>
                </a:lnTo>
                <a:lnTo>
                  <a:pt x="0" y="0"/>
                </a:lnTo>
                <a:close/>
              </a:path>
            </a:pathLst>
          </a:custGeom>
          <a:solidFill>
            <a:srgbClr val="2164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164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12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>
              <a:lumMod val="7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atalog.umanitoba.ca/undergraduate-studies/policies-procedures/student-discipline-bylaw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511B3BF-68E7-A841-A79D-D321D43347C7}"/>
              </a:ext>
            </a:extLst>
          </p:cNvPr>
          <p:cNvSpPr txBox="1"/>
          <p:nvPr/>
        </p:nvSpPr>
        <p:spPr>
          <a:xfrm>
            <a:off x="321733" y="287866"/>
            <a:ext cx="4668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In-Class Mask Use Policy Fall Term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AC5BF6-A24C-4543-8E35-E24D398A1A4F}"/>
              </a:ext>
            </a:extLst>
          </p:cNvPr>
          <p:cNvSpPr txBox="1"/>
          <p:nvPr/>
        </p:nvSpPr>
        <p:spPr>
          <a:xfrm>
            <a:off x="321733" y="1024468"/>
            <a:ext cx="1177713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use of a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medical grade face mask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mandatory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attendance in a classroom or lecture theater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use of a KN95 mask is strongly recommended)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Masks may only be removed for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brief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periods, such as a sip of water.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Eating in classrooms or lecture theaters is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not permitted.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Instructors will give a reminder to the class in the event masking is not adhered to.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Non-compliance could result in the class being paused and/or the unmasked individual(s) being asked to leave the classroom.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Action under the </a:t>
            </a:r>
            <a:r>
              <a:rPr lang="en-CA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student discipline policy</a:t>
            </a: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 could also occur in situations of continued non-compliance.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5C8D0F-D0F8-E243-8A31-E5C8C8D7076E}"/>
              </a:ext>
            </a:extLst>
          </p:cNvPr>
          <p:cNvSpPr txBox="1"/>
          <p:nvPr/>
        </p:nvSpPr>
        <p:spPr>
          <a:xfrm>
            <a:off x="10335242" y="6611779"/>
            <a:ext cx="18870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Effective: September 2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57210247"/>
      </p:ext>
    </p:extLst>
  </p:cSld>
  <p:clrMapOvr>
    <a:masterClrMapping/>
  </p:clrMapOvr>
</p:sld>
</file>

<file path=ppt/theme/theme1.xml><?xml version="1.0" encoding="utf-8"?>
<a:theme xmlns:a="http://schemas.openxmlformats.org/drawingml/2006/main" name="UM Presentation Theme - W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UM Presentation Theme - Wide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Sorensen</dc:creator>
  <cp:lastModifiedBy>Lori Isber</cp:lastModifiedBy>
  <cp:revision>15</cp:revision>
  <dcterms:created xsi:type="dcterms:W3CDTF">2022-01-20T17:31:43Z</dcterms:created>
  <dcterms:modified xsi:type="dcterms:W3CDTF">2022-09-15T15:50:37Z</dcterms:modified>
</cp:coreProperties>
</file>