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8" r:id="rId2"/>
    <p:sldId id="26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18753-0461-2749-B14D-24C8FC14E048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C968-D37B-F54F-8CCC-0E81E6F9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162DA-795C-7F42-93B4-E9BE2342B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046" y="3429000"/>
            <a:ext cx="5929167" cy="5391150"/>
          </a:xfrm>
          <a:prstGeom prst="rect">
            <a:avLst/>
          </a:prstGeom>
        </p:spPr>
      </p:pic>
      <p:pic>
        <p:nvPicPr>
          <p:cNvPr id="9" name="Picture 8" descr="university of manitoba logo">
            <a:extLst>
              <a:ext uri="{FF2B5EF4-FFF2-40B4-BE49-F238E27FC236}">
                <a16:creationId xmlns:a16="http://schemas.microsoft.com/office/drawing/2014/main" id="{C74B80B9-EEEA-9547-AECC-74547D5A1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7948" y="5144011"/>
            <a:ext cx="2647205" cy="12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iversity of manitoba logo">
            <a:extLst>
              <a:ext uri="{FF2B5EF4-FFF2-40B4-BE49-F238E27FC236}">
                <a16:creationId xmlns:a16="http://schemas.microsoft.com/office/drawing/2014/main" id="{5418CAEC-0503-9B4C-88AB-21BFC29BE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515036"/>
            <a:ext cx="3838230" cy="18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4D2C-A3F0-E04C-BFA1-0F13B1E5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0279F7-08B7-BF4A-962C-C6313730CAB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408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08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222A3-76E1-D94F-AE69-ABFAC0A89EA6}"/>
              </a:ext>
            </a:extLst>
          </p:cNvPr>
          <p:cNvSpPr txBox="1"/>
          <p:nvPr userDrawn="1"/>
        </p:nvSpPr>
        <p:spPr>
          <a:xfrm>
            <a:off x="7674015" y="6412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81AE627-473B-3240-8033-5CF6C3AD5A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921" y="1754494"/>
            <a:ext cx="2204720" cy="1100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F9606CAD-94F7-8E4E-B5A6-93D89D403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8679" y="1754493"/>
            <a:ext cx="2204720" cy="1100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55BE77A6-97A4-364A-9D13-FE76944FCB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5363" y="1759035"/>
            <a:ext cx="2204720" cy="1100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7AA411-3E99-2745-BD28-5D459CB9F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08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08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08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7DE4763-F28D-6A4C-914C-A4668357DE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7395" y="1732491"/>
            <a:ext cx="3695700" cy="24629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8230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230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08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DCD3F64-B91B-0944-A9D1-45D956A9B0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4080" y="1725082"/>
            <a:ext cx="3695700" cy="24629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0B2F88-9147-324E-874B-FD2408BF95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705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D236A0F-1FC9-3548-BFD4-0992ACC1A8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6322" y="-1"/>
            <a:ext cx="6287678" cy="527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187516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F2B17A-AFCE-1A46-BDB7-E121FE166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3650" y="-1"/>
            <a:ext cx="2800350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35225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45376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001E0E-4ED2-1D4A-AD52-42B68B9F2341}"/>
              </a:ext>
            </a:extLst>
          </p:cNvPr>
          <p:cNvSpPr txBox="1"/>
          <p:nvPr userDrawn="1"/>
        </p:nvSpPr>
        <p:spPr>
          <a:xfrm>
            <a:off x="764870" y="6074302"/>
            <a:ext cx="4066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0" baseline="0" dirty="0" err="1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umanitoba.ca</a:t>
            </a:r>
            <a:endParaRPr lang="en-US" sz="2100" b="1" i="0" baseline="0" dirty="0">
              <a:solidFill>
                <a:srgbClr val="2164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2B72A-4741-F945-B26F-A53AC4116ADD}"/>
              </a:ext>
            </a:extLst>
          </p:cNvPr>
          <p:cNvSpPr/>
          <p:nvPr userDrawn="1"/>
        </p:nvSpPr>
        <p:spPr>
          <a:xfrm flipV="1">
            <a:off x="6161749" y="5271293"/>
            <a:ext cx="2982251" cy="90000"/>
          </a:xfrm>
          <a:prstGeom prst="rect">
            <a:avLst/>
          </a:prstGeom>
          <a:solidFill>
            <a:srgbClr val="3D1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9268294-9C19-7C47-8B62-F69DE5F551AC}"/>
              </a:ext>
            </a:extLst>
          </p:cNvPr>
          <p:cNvSpPr/>
          <p:nvPr userDrawn="1"/>
        </p:nvSpPr>
        <p:spPr>
          <a:xfrm flipV="1">
            <a:off x="-577728" y="5271293"/>
            <a:ext cx="6739477" cy="90000"/>
          </a:xfrm>
          <a:custGeom>
            <a:avLst/>
            <a:gdLst>
              <a:gd name="connsiteX0" fmla="*/ 0 w 9088977"/>
              <a:gd name="connsiteY0" fmla="*/ 0 h 90000"/>
              <a:gd name="connsiteX1" fmla="*/ 9088977 w 9088977"/>
              <a:gd name="connsiteY1" fmla="*/ 0 h 90000"/>
              <a:gd name="connsiteX2" fmla="*/ 9088977 w 9088977"/>
              <a:gd name="connsiteY2" fmla="*/ 90000 h 90000"/>
              <a:gd name="connsiteX3" fmla="*/ 0 w 9088977"/>
              <a:gd name="connsiteY3" fmla="*/ 90000 h 90000"/>
              <a:gd name="connsiteX4" fmla="*/ 0 w 9088977"/>
              <a:gd name="connsiteY4" fmla="*/ 0 h 90000"/>
              <a:gd name="connsiteX0" fmla="*/ 0 w 9254077"/>
              <a:gd name="connsiteY0" fmla="*/ 0 h 90000"/>
              <a:gd name="connsiteX1" fmla="*/ 9254077 w 9254077"/>
              <a:gd name="connsiteY1" fmla="*/ 0 h 90000"/>
              <a:gd name="connsiteX2" fmla="*/ 9088977 w 9254077"/>
              <a:gd name="connsiteY2" fmla="*/ 90000 h 90000"/>
              <a:gd name="connsiteX3" fmla="*/ 0 w 9254077"/>
              <a:gd name="connsiteY3" fmla="*/ 90000 h 90000"/>
              <a:gd name="connsiteX4" fmla="*/ 0 w 9254077"/>
              <a:gd name="connsiteY4" fmla="*/ 0 h 90000"/>
              <a:gd name="connsiteX0" fmla="*/ 0 w 9254077"/>
              <a:gd name="connsiteY0" fmla="*/ 0 h 90000"/>
              <a:gd name="connsiteX1" fmla="*/ 9254077 w 9254077"/>
              <a:gd name="connsiteY1" fmla="*/ 0 h 90000"/>
              <a:gd name="connsiteX2" fmla="*/ 9088977 w 9254077"/>
              <a:gd name="connsiteY2" fmla="*/ 90000 h 90000"/>
              <a:gd name="connsiteX3" fmla="*/ 2514600 w 9254077"/>
              <a:gd name="connsiteY3" fmla="*/ 90000 h 90000"/>
              <a:gd name="connsiteX4" fmla="*/ 0 w 9254077"/>
              <a:gd name="connsiteY4" fmla="*/ 0 h 90000"/>
              <a:gd name="connsiteX0" fmla="*/ 0 w 6739477"/>
              <a:gd name="connsiteY0" fmla="*/ 0 h 90000"/>
              <a:gd name="connsiteX1" fmla="*/ 6739477 w 6739477"/>
              <a:gd name="connsiteY1" fmla="*/ 0 h 90000"/>
              <a:gd name="connsiteX2" fmla="*/ 6574377 w 6739477"/>
              <a:gd name="connsiteY2" fmla="*/ 90000 h 90000"/>
              <a:gd name="connsiteX3" fmla="*/ 0 w 6739477"/>
              <a:gd name="connsiteY3" fmla="*/ 90000 h 90000"/>
              <a:gd name="connsiteX4" fmla="*/ 0 w 6739477"/>
              <a:gd name="connsiteY4" fmla="*/ 0 h 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9477" h="90000">
                <a:moveTo>
                  <a:pt x="0" y="0"/>
                </a:moveTo>
                <a:lnTo>
                  <a:pt x="6739477" y="0"/>
                </a:lnTo>
                <a:lnTo>
                  <a:pt x="6574377" y="90000"/>
                </a:lnTo>
                <a:lnTo>
                  <a:pt x="0" y="90000"/>
                </a:lnTo>
                <a:lnTo>
                  <a:pt x="0" y="0"/>
                </a:lnTo>
                <a:close/>
              </a:path>
            </a:pathLst>
          </a:custGeom>
          <a:solidFill>
            <a:srgbClr val="216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64B1"/>
              </a:solidFill>
            </a:endParaRPr>
          </a:p>
        </p:txBody>
      </p:sp>
      <p:pic>
        <p:nvPicPr>
          <p:cNvPr id="13" name="Picture 12" descr="university of manitoba logo">
            <a:extLst>
              <a:ext uri="{FF2B5EF4-FFF2-40B4-BE49-F238E27FC236}">
                <a16:creationId xmlns:a16="http://schemas.microsoft.com/office/drawing/2014/main" id="{0762C78F-9CA9-6C44-978D-8043F8B372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48312" y="5539356"/>
            <a:ext cx="2379408" cy="1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50" advClick="0" advTm="200">
        <p:fade/>
      </p:transition>
    </mc:Choice>
    <mc:Fallback xmlns="">
      <p:transition advClick="0" advTm="2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756AB-CC6C-D64F-A0F4-61286BD5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85" y="262059"/>
            <a:ext cx="7326630" cy="487680"/>
          </a:xfrm>
        </p:spPr>
        <p:txBody>
          <a:bodyPr/>
          <a:lstStyle/>
          <a:p>
            <a:r>
              <a:rPr lang="en-US" dirty="0"/>
              <a:t>Important: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215B9F-D39B-784B-B760-FD3F6D8F5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684" y="893174"/>
            <a:ext cx="7688777" cy="393700"/>
          </a:xfrm>
        </p:spPr>
        <p:txBody>
          <a:bodyPr/>
          <a:lstStyle/>
          <a:p>
            <a:r>
              <a:rPr lang="en-CA" u="sng" dirty="0"/>
              <a:t>Self-monitor daily</a:t>
            </a:r>
            <a:r>
              <a:rPr lang="en-CA" dirty="0"/>
              <a:t> for COVID-19 symptoms and/or exposures before attending any    on-campus activities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E511B-F0E9-1A41-A825-DE0FD27B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6" y="2401772"/>
            <a:ext cx="8439807" cy="24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756AB-CC6C-D64F-A0F4-61286BD5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85" y="477747"/>
            <a:ext cx="7326630" cy="487680"/>
          </a:xfrm>
        </p:spPr>
        <p:txBody>
          <a:bodyPr/>
          <a:lstStyle/>
          <a:p>
            <a:r>
              <a:rPr lang="en-US" dirty="0"/>
              <a:t>Important: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215B9F-D39B-784B-B760-FD3F6D8F5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685" y="1047374"/>
            <a:ext cx="7909494" cy="393700"/>
          </a:xfrm>
        </p:spPr>
        <p:txBody>
          <a:bodyPr/>
          <a:lstStyle/>
          <a:p>
            <a:pPr algn="ctr"/>
            <a:r>
              <a:rPr lang="en-CA" u="sng" dirty="0"/>
              <a:t>Masks (KN95 or Level 2 Medical) </a:t>
            </a:r>
            <a:r>
              <a:rPr lang="en-CA" dirty="0"/>
              <a:t>are mandatory on campus.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3D03C19-805B-374F-8BC6-95AB3F0DE44B}"/>
              </a:ext>
            </a:extLst>
          </p:cNvPr>
          <p:cNvSpPr txBox="1">
            <a:spLocks/>
          </p:cNvSpPr>
          <p:nvPr/>
        </p:nvSpPr>
        <p:spPr>
          <a:xfrm>
            <a:off x="908685" y="3549530"/>
            <a:ext cx="7326630" cy="393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Do not eat in class. Brief, infrequent sips of a beverage are acceptable.</a:t>
            </a:r>
          </a:p>
          <a:p>
            <a:pPr algn="ctr"/>
            <a:r>
              <a:rPr lang="en-CA" dirty="0"/>
              <a:t>Class will begin when everyone is properly masked.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91FA9-DE7B-F041-8782-F507DC09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69" y="1955883"/>
            <a:ext cx="2156982" cy="15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56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UM Presentation Theme - 4x3</vt:lpstr>
      <vt:lpstr>Important:</vt:lpstr>
      <vt:lpstr>Important: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Mark Torchia</cp:lastModifiedBy>
  <cp:revision>46</cp:revision>
  <dcterms:created xsi:type="dcterms:W3CDTF">2019-07-17T19:24:48Z</dcterms:created>
  <dcterms:modified xsi:type="dcterms:W3CDTF">2022-04-08T19:03:41Z</dcterms:modified>
</cp:coreProperties>
</file>