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GB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2A06F2B-EEB7-4903-BA69-F368E0ADA61A}" v="14" dt="2022-12-15T16:12:53.09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972" autoAdjust="0"/>
    <p:restoredTop sz="94660"/>
  </p:normalViewPr>
  <p:slideViewPr>
    <p:cSldViewPr snapToGrid="0">
      <p:cViewPr varScale="1">
        <p:scale>
          <a:sx n="95" d="100"/>
          <a:sy n="95" d="100"/>
        </p:scale>
        <p:origin x="9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microsoft.com/office/2015/10/relationships/revisionInfo" Target="revisionInfo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7.png"/><Relationship Id="rId4" Type="http://schemas.openxmlformats.org/officeDocument/2006/relationships/image" Target="../media/image6.sv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svg"/><Relationship Id="rId1" Type="http://schemas.openxmlformats.org/officeDocument/2006/relationships/image" Target="../media/image9.png"/><Relationship Id="rId4" Type="http://schemas.openxmlformats.org/officeDocument/2006/relationships/image" Target="../media/image12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>
        <a:alpha val="0"/>
      </a:schemeClr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AD2A325-3BD4-4DFC-8C6D-B22EEB6CB4B5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A337AE60-CD7D-4E97-9C16-244C84697AB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The ability to speak another language can be a significant competitive advantage on a resume that allows you to stand out from monolingual candidates.</a:t>
          </a:r>
        </a:p>
      </dgm:t>
    </dgm:pt>
    <dgm:pt modelId="{28F25BF1-3254-456C-9799-17EC03957F68}" type="parTrans" cxnId="{2FCEB5B4-95DB-4B37-AD45-CBD47DF276E6}">
      <dgm:prSet/>
      <dgm:spPr/>
      <dgm:t>
        <a:bodyPr/>
        <a:lstStyle/>
        <a:p>
          <a:endParaRPr lang="en-US"/>
        </a:p>
      </dgm:t>
    </dgm:pt>
    <dgm:pt modelId="{42E48605-5139-4667-928D-07C7E41F1EA9}" type="sibTrans" cxnId="{2FCEB5B4-95DB-4B37-AD45-CBD47DF276E6}">
      <dgm:prSet/>
      <dgm:spPr/>
      <dgm:t>
        <a:bodyPr/>
        <a:lstStyle/>
        <a:p>
          <a:endParaRPr lang="en-US"/>
        </a:p>
      </dgm:t>
    </dgm:pt>
    <dgm:pt modelId="{1426F176-5E1B-46FB-8DF6-891C8EED08A3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By mastering a foreign language, it allows you to establish connections and professional partnerships that you might not otherwise be able to.</a:t>
          </a:r>
        </a:p>
      </dgm:t>
    </dgm:pt>
    <dgm:pt modelId="{1817AAAE-E0D3-472C-B25E-0561F7FD455F}" type="parTrans" cxnId="{A2ED5450-41F7-4084-87CC-8EE188E8BA58}">
      <dgm:prSet/>
      <dgm:spPr/>
      <dgm:t>
        <a:bodyPr/>
        <a:lstStyle/>
        <a:p>
          <a:endParaRPr lang="en-US"/>
        </a:p>
      </dgm:t>
    </dgm:pt>
    <dgm:pt modelId="{7DEDAF67-4424-4124-8C62-DA1D729AD589}" type="sibTrans" cxnId="{A2ED5450-41F7-4084-87CC-8EE188E8BA58}">
      <dgm:prSet/>
      <dgm:spPr/>
      <dgm:t>
        <a:bodyPr/>
        <a:lstStyle/>
        <a:p>
          <a:endParaRPr lang="en-US"/>
        </a:p>
      </dgm:t>
    </dgm:pt>
    <dgm:pt modelId="{56BFCD78-4324-4C67-9334-D0ADE9480147}">
      <dgm:prSet/>
      <dgm:spPr/>
      <dgm:t>
        <a:bodyPr/>
        <a:lstStyle/>
        <a:p>
          <a:pPr>
            <a:lnSpc>
              <a:spcPct val="100000"/>
            </a:lnSpc>
          </a:pPr>
          <a:r>
            <a:rPr lang="en-US"/>
            <a:t>Several other programming languages, including Java, Python, and C++, have become highly in demand in recent years, giving you a number of opportunities.</a:t>
          </a:r>
        </a:p>
      </dgm:t>
    </dgm:pt>
    <dgm:pt modelId="{1711E4B4-318B-4CED-AF81-3D1B823782C2}" type="parTrans" cxnId="{6DA2C0C3-0AE2-40C5-9335-6F33256D05AC}">
      <dgm:prSet/>
      <dgm:spPr/>
      <dgm:t>
        <a:bodyPr/>
        <a:lstStyle/>
        <a:p>
          <a:endParaRPr lang="en-US"/>
        </a:p>
      </dgm:t>
    </dgm:pt>
    <dgm:pt modelId="{4CBB72C6-484A-419C-B5A4-C6CE0FF3397F}" type="sibTrans" cxnId="{6DA2C0C3-0AE2-40C5-9335-6F33256D05AC}">
      <dgm:prSet/>
      <dgm:spPr/>
      <dgm:t>
        <a:bodyPr/>
        <a:lstStyle/>
        <a:p>
          <a:endParaRPr lang="en-US"/>
        </a:p>
      </dgm:t>
    </dgm:pt>
    <dgm:pt modelId="{AB5AA86D-C8C9-42CA-9562-C08D75DC36FA}" type="pres">
      <dgm:prSet presAssocID="{2AD2A325-3BD4-4DFC-8C6D-B22EEB6CB4B5}" presName="root" presStyleCnt="0">
        <dgm:presLayoutVars>
          <dgm:dir/>
          <dgm:resizeHandles val="exact"/>
        </dgm:presLayoutVars>
      </dgm:prSet>
      <dgm:spPr/>
    </dgm:pt>
    <dgm:pt modelId="{7E96EED2-E679-4059-AF53-1F6CE4F1D9A2}" type="pres">
      <dgm:prSet presAssocID="{A337AE60-CD7D-4E97-9C16-244C84697AB7}" presName="compNode" presStyleCnt="0"/>
      <dgm:spPr/>
    </dgm:pt>
    <dgm:pt modelId="{98BE722C-8A5F-48CE-8AC1-493E30A66E54}" type="pres">
      <dgm:prSet presAssocID="{A337AE60-CD7D-4E97-9C16-244C84697AB7}" presName="bgRect" presStyleLbl="bgShp" presStyleIdx="0" presStyleCnt="3"/>
      <dgm:spPr/>
    </dgm:pt>
    <dgm:pt modelId="{9F822D22-E365-4451-874B-6BD58432AB9C}" type="pres">
      <dgm:prSet presAssocID="{A337AE60-CD7D-4E97-9C16-244C84697AB7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Office Worker"/>
        </a:ext>
      </dgm:extLst>
    </dgm:pt>
    <dgm:pt modelId="{EA4BF623-F582-41CA-B2FD-24385F0EC233}" type="pres">
      <dgm:prSet presAssocID="{A337AE60-CD7D-4E97-9C16-244C84697AB7}" presName="spaceRect" presStyleCnt="0"/>
      <dgm:spPr/>
    </dgm:pt>
    <dgm:pt modelId="{5B0359AB-6912-45B7-8941-F0187492B057}" type="pres">
      <dgm:prSet presAssocID="{A337AE60-CD7D-4E97-9C16-244C84697AB7}" presName="parTx" presStyleLbl="revTx" presStyleIdx="0" presStyleCnt="3">
        <dgm:presLayoutVars>
          <dgm:chMax val="0"/>
          <dgm:chPref val="0"/>
        </dgm:presLayoutVars>
      </dgm:prSet>
      <dgm:spPr/>
    </dgm:pt>
    <dgm:pt modelId="{AEA82F5E-CE15-454C-8899-F9E4EE235E55}" type="pres">
      <dgm:prSet presAssocID="{42E48605-5139-4667-928D-07C7E41F1EA9}" presName="sibTrans" presStyleCnt="0"/>
      <dgm:spPr/>
    </dgm:pt>
    <dgm:pt modelId="{D9F6ED57-F5DE-4B1F-94F0-E1E6289F91B1}" type="pres">
      <dgm:prSet presAssocID="{1426F176-5E1B-46FB-8DF6-891C8EED08A3}" presName="compNode" presStyleCnt="0"/>
      <dgm:spPr/>
    </dgm:pt>
    <dgm:pt modelId="{41D205CD-BAEB-4699-952A-7767374A65E2}" type="pres">
      <dgm:prSet presAssocID="{1426F176-5E1B-46FB-8DF6-891C8EED08A3}" presName="bgRect" presStyleLbl="bgShp" presStyleIdx="1" presStyleCnt="3"/>
      <dgm:spPr/>
    </dgm:pt>
    <dgm:pt modelId="{C4460E88-B279-49BF-8244-8DDD6098C6BB}" type="pres">
      <dgm:prSet presAssocID="{1426F176-5E1B-46FB-8DF6-891C8EED08A3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 Network"/>
        </a:ext>
      </dgm:extLst>
    </dgm:pt>
    <dgm:pt modelId="{52EE7B7F-049D-44EF-9A16-86C3F844A088}" type="pres">
      <dgm:prSet presAssocID="{1426F176-5E1B-46FB-8DF6-891C8EED08A3}" presName="spaceRect" presStyleCnt="0"/>
      <dgm:spPr/>
    </dgm:pt>
    <dgm:pt modelId="{CEE3B0CE-D270-4F9D-BF85-18FCF4B966E0}" type="pres">
      <dgm:prSet presAssocID="{1426F176-5E1B-46FB-8DF6-891C8EED08A3}" presName="parTx" presStyleLbl="revTx" presStyleIdx="1" presStyleCnt="3">
        <dgm:presLayoutVars>
          <dgm:chMax val="0"/>
          <dgm:chPref val="0"/>
        </dgm:presLayoutVars>
      </dgm:prSet>
      <dgm:spPr/>
    </dgm:pt>
    <dgm:pt modelId="{C2610F5E-F5C1-4421-A1A8-EB7B8F6C01A5}" type="pres">
      <dgm:prSet presAssocID="{7DEDAF67-4424-4124-8C62-DA1D729AD589}" presName="sibTrans" presStyleCnt="0"/>
      <dgm:spPr/>
    </dgm:pt>
    <dgm:pt modelId="{25C91218-81DD-494A-9FE2-0D087449F970}" type="pres">
      <dgm:prSet presAssocID="{56BFCD78-4324-4C67-9334-D0ADE9480147}" presName="compNode" presStyleCnt="0"/>
      <dgm:spPr/>
    </dgm:pt>
    <dgm:pt modelId="{07BB82CF-6075-496A-8EC0-A3729793CE31}" type="pres">
      <dgm:prSet presAssocID="{56BFCD78-4324-4C67-9334-D0ADE9480147}" presName="bgRect" presStyleLbl="bgShp" presStyleIdx="2" presStyleCnt="3"/>
      <dgm:spPr/>
    </dgm:pt>
    <dgm:pt modelId="{F7C2E26F-9806-48EE-9A23-4B457894536D}" type="pres">
      <dgm:prSet presAssocID="{56BFCD78-4324-4C67-9334-D0ADE9480147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rogrammer"/>
        </a:ext>
      </dgm:extLst>
    </dgm:pt>
    <dgm:pt modelId="{83DFC7C1-9751-490F-97F6-9DE2E5828F15}" type="pres">
      <dgm:prSet presAssocID="{56BFCD78-4324-4C67-9334-D0ADE9480147}" presName="spaceRect" presStyleCnt="0"/>
      <dgm:spPr/>
    </dgm:pt>
    <dgm:pt modelId="{8B5495A7-9819-40C1-81CE-F45E90121D17}" type="pres">
      <dgm:prSet presAssocID="{56BFCD78-4324-4C67-9334-D0ADE9480147}" presName="parTx" presStyleLbl="revTx" presStyleIdx="2" presStyleCnt="3">
        <dgm:presLayoutVars>
          <dgm:chMax val="0"/>
          <dgm:chPref val="0"/>
        </dgm:presLayoutVars>
      </dgm:prSet>
      <dgm:spPr/>
    </dgm:pt>
  </dgm:ptLst>
  <dgm:cxnLst>
    <dgm:cxn modelId="{84C59838-C846-47DE-9576-6C592BE703A9}" type="presOf" srcId="{A337AE60-CD7D-4E97-9C16-244C84697AB7}" destId="{5B0359AB-6912-45B7-8941-F0187492B057}" srcOrd="0" destOrd="0" presId="urn:microsoft.com/office/officeart/2018/2/layout/IconVerticalSolidList"/>
    <dgm:cxn modelId="{A2ED5450-41F7-4084-87CC-8EE188E8BA58}" srcId="{2AD2A325-3BD4-4DFC-8C6D-B22EEB6CB4B5}" destId="{1426F176-5E1B-46FB-8DF6-891C8EED08A3}" srcOrd="1" destOrd="0" parTransId="{1817AAAE-E0D3-472C-B25E-0561F7FD455F}" sibTransId="{7DEDAF67-4424-4124-8C62-DA1D729AD589}"/>
    <dgm:cxn modelId="{44A62772-EB29-45BB-9A96-CEFB888C0C04}" type="presOf" srcId="{2AD2A325-3BD4-4DFC-8C6D-B22EEB6CB4B5}" destId="{AB5AA86D-C8C9-42CA-9562-C08D75DC36FA}" srcOrd="0" destOrd="0" presId="urn:microsoft.com/office/officeart/2018/2/layout/IconVerticalSolidList"/>
    <dgm:cxn modelId="{00CB9C8F-4461-4FF8-8176-CDB547F3F9D6}" type="presOf" srcId="{56BFCD78-4324-4C67-9334-D0ADE9480147}" destId="{8B5495A7-9819-40C1-81CE-F45E90121D17}" srcOrd="0" destOrd="0" presId="urn:microsoft.com/office/officeart/2018/2/layout/IconVerticalSolidList"/>
    <dgm:cxn modelId="{FA7440B4-8F47-45F4-9478-67F8C26F8A77}" type="presOf" srcId="{1426F176-5E1B-46FB-8DF6-891C8EED08A3}" destId="{CEE3B0CE-D270-4F9D-BF85-18FCF4B966E0}" srcOrd="0" destOrd="0" presId="urn:microsoft.com/office/officeart/2018/2/layout/IconVerticalSolidList"/>
    <dgm:cxn modelId="{2FCEB5B4-95DB-4B37-AD45-CBD47DF276E6}" srcId="{2AD2A325-3BD4-4DFC-8C6D-B22EEB6CB4B5}" destId="{A337AE60-CD7D-4E97-9C16-244C84697AB7}" srcOrd="0" destOrd="0" parTransId="{28F25BF1-3254-456C-9799-17EC03957F68}" sibTransId="{42E48605-5139-4667-928D-07C7E41F1EA9}"/>
    <dgm:cxn modelId="{6DA2C0C3-0AE2-40C5-9335-6F33256D05AC}" srcId="{2AD2A325-3BD4-4DFC-8C6D-B22EEB6CB4B5}" destId="{56BFCD78-4324-4C67-9334-D0ADE9480147}" srcOrd="2" destOrd="0" parTransId="{1711E4B4-318B-4CED-AF81-3D1B823782C2}" sibTransId="{4CBB72C6-484A-419C-B5A4-C6CE0FF3397F}"/>
    <dgm:cxn modelId="{6B5F0929-11DA-4A23-89CC-0319620F6623}" type="presParOf" srcId="{AB5AA86D-C8C9-42CA-9562-C08D75DC36FA}" destId="{7E96EED2-E679-4059-AF53-1F6CE4F1D9A2}" srcOrd="0" destOrd="0" presId="urn:microsoft.com/office/officeart/2018/2/layout/IconVerticalSolidList"/>
    <dgm:cxn modelId="{4D9A0B3F-2753-419A-A6A4-AF3AA5539D25}" type="presParOf" srcId="{7E96EED2-E679-4059-AF53-1F6CE4F1D9A2}" destId="{98BE722C-8A5F-48CE-8AC1-493E30A66E54}" srcOrd="0" destOrd="0" presId="urn:microsoft.com/office/officeart/2018/2/layout/IconVerticalSolidList"/>
    <dgm:cxn modelId="{9BB0833A-C309-4925-8D52-8E2939E35F3B}" type="presParOf" srcId="{7E96EED2-E679-4059-AF53-1F6CE4F1D9A2}" destId="{9F822D22-E365-4451-874B-6BD58432AB9C}" srcOrd="1" destOrd="0" presId="urn:microsoft.com/office/officeart/2018/2/layout/IconVerticalSolidList"/>
    <dgm:cxn modelId="{743DB961-051A-4F72-AB17-37AB13A7FF10}" type="presParOf" srcId="{7E96EED2-E679-4059-AF53-1F6CE4F1D9A2}" destId="{EA4BF623-F582-41CA-B2FD-24385F0EC233}" srcOrd="2" destOrd="0" presId="urn:microsoft.com/office/officeart/2018/2/layout/IconVerticalSolidList"/>
    <dgm:cxn modelId="{8F05B44C-8939-484D-8B5D-0A0E1C515956}" type="presParOf" srcId="{7E96EED2-E679-4059-AF53-1F6CE4F1D9A2}" destId="{5B0359AB-6912-45B7-8941-F0187492B057}" srcOrd="3" destOrd="0" presId="urn:microsoft.com/office/officeart/2018/2/layout/IconVerticalSolidList"/>
    <dgm:cxn modelId="{04704EE0-2B08-406D-95A1-201B4E5A6359}" type="presParOf" srcId="{AB5AA86D-C8C9-42CA-9562-C08D75DC36FA}" destId="{AEA82F5E-CE15-454C-8899-F9E4EE235E55}" srcOrd="1" destOrd="0" presId="urn:microsoft.com/office/officeart/2018/2/layout/IconVerticalSolidList"/>
    <dgm:cxn modelId="{CDD4207C-5346-4216-86C1-E1E0ABFE693D}" type="presParOf" srcId="{AB5AA86D-C8C9-42CA-9562-C08D75DC36FA}" destId="{D9F6ED57-F5DE-4B1F-94F0-E1E6289F91B1}" srcOrd="2" destOrd="0" presId="urn:microsoft.com/office/officeart/2018/2/layout/IconVerticalSolidList"/>
    <dgm:cxn modelId="{FA087630-8C6D-4836-A362-B96B8C2E34EC}" type="presParOf" srcId="{D9F6ED57-F5DE-4B1F-94F0-E1E6289F91B1}" destId="{41D205CD-BAEB-4699-952A-7767374A65E2}" srcOrd="0" destOrd="0" presId="urn:microsoft.com/office/officeart/2018/2/layout/IconVerticalSolidList"/>
    <dgm:cxn modelId="{E2F7C087-6748-48CA-BF88-661E5EDE70EC}" type="presParOf" srcId="{D9F6ED57-F5DE-4B1F-94F0-E1E6289F91B1}" destId="{C4460E88-B279-49BF-8244-8DDD6098C6BB}" srcOrd="1" destOrd="0" presId="urn:microsoft.com/office/officeart/2018/2/layout/IconVerticalSolidList"/>
    <dgm:cxn modelId="{F40D44B9-EC50-40A3-9728-B1FC77B233CA}" type="presParOf" srcId="{D9F6ED57-F5DE-4B1F-94F0-E1E6289F91B1}" destId="{52EE7B7F-049D-44EF-9A16-86C3F844A088}" srcOrd="2" destOrd="0" presId="urn:microsoft.com/office/officeart/2018/2/layout/IconVerticalSolidList"/>
    <dgm:cxn modelId="{98E07429-0C67-4BA8-8126-CCF0BC6ADA79}" type="presParOf" srcId="{D9F6ED57-F5DE-4B1F-94F0-E1E6289F91B1}" destId="{CEE3B0CE-D270-4F9D-BF85-18FCF4B966E0}" srcOrd="3" destOrd="0" presId="urn:microsoft.com/office/officeart/2018/2/layout/IconVerticalSolidList"/>
    <dgm:cxn modelId="{98D30BCD-B88D-4EB4-ACB9-00B2FE6EAB33}" type="presParOf" srcId="{AB5AA86D-C8C9-42CA-9562-C08D75DC36FA}" destId="{C2610F5E-F5C1-4421-A1A8-EB7B8F6C01A5}" srcOrd="3" destOrd="0" presId="urn:microsoft.com/office/officeart/2018/2/layout/IconVerticalSolidList"/>
    <dgm:cxn modelId="{1E1F0124-BD2D-4123-9D32-3F6FDD691A5D}" type="presParOf" srcId="{AB5AA86D-C8C9-42CA-9562-C08D75DC36FA}" destId="{25C91218-81DD-494A-9FE2-0D087449F970}" srcOrd="4" destOrd="0" presId="urn:microsoft.com/office/officeart/2018/2/layout/IconVerticalSolidList"/>
    <dgm:cxn modelId="{4901B8DE-9397-466B-B6EF-10E475123F64}" type="presParOf" srcId="{25C91218-81DD-494A-9FE2-0D087449F970}" destId="{07BB82CF-6075-496A-8EC0-A3729793CE31}" srcOrd="0" destOrd="0" presId="urn:microsoft.com/office/officeart/2018/2/layout/IconVerticalSolidList"/>
    <dgm:cxn modelId="{82B959BD-4A0A-490C-8956-5919EB574B30}" type="presParOf" srcId="{25C91218-81DD-494A-9FE2-0D087449F970}" destId="{F7C2E26F-9806-48EE-9A23-4B457894536D}" srcOrd="1" destOrd="0" presId="urn:microsoft.com/office/officeart/2018/2/layout/IconVerticalSolidList"/>
    <dgm:cxn modelId="{610A8A7F-85CB-464E-B949-38BFCEF37D90}" type="presParOf" srcId="{25C91218-81DD-494A-9FE2-0D087449F970}" destId="{83DFC7C1-9751-490F-97F6-9DE2E5828F15}" srcOrd="2" destOrd="0" presId="urn:microsoft.com/office/officeart/2018/2/layout/IconVerticalSolidList"/>
    <dgm:cxn modelId="{22953E9B-0F71-4EBB-8FFC-84CFD2D1B6B9}" type="presParOf" srcId="{25C91218-81DD-494A-9FE2-0D087449F970}" destId="{8B5495A7-9819-40C1-81CE-F45E90121D1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8226FB8-A4D7-4877-9970-C733BEBAC076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accent0_3" csCatId="mainScheme" phldr="1"/>
      <dgm:spPr/>
      <dgm:t>
        <a:bodyPr/>
        <a:lstStyle/>
        <a:p>
          <a:endParaRPr lang="en-US"/>
        </a:p>
      </dgm:t>
    </dgm:pt>
    <dgm:pt modelId="{07526C96-A81F-4104-BF28-E8422EABA2FC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libri"/>
              <a:cs typeface="Calibri"/>
            </a:rPr>
            <a:t>Speaking multiple languages enhances memory, problem-solving skills, critical thinking skills, concentration, multitasking abilities, and listening skills.</a:t>
          </a:r>
        </a:p>
      </dgm:t>
    </dgm:pt>
    <dgm:pt modelId="{9C2C6304-FBDA-4DA7-A291-584B40DDE8FF}" type="parTrans" cxnId="{7C1FEF60-503B-4E26-A6EF-C38CA10BF66E}">
      <dgm:prSet/>
      <dgm:spPr/>
      <dgm:t>
        <a:bodyPr/>
        <a:lstStyle/>
        <a:p>
          <a:endParaRPr lang="en-US"/>
        </a:p>
      </dgm:t>
    </dgm:pt>
    <dgm:pt modelId="{E0C2D9FA-C3B6-4BA2-B5CC-3744E26D887D}" type="sibTrans" cxnId="{7C1FEF60-503B-4E26-A6EF-C38CA10BF66E}">
      <dgm:prSet/>
      <dgm:spPr/>
      <dgm:t>
        <a:bodyPr/>
        <a:lstStyle/>
        <a:p>
          <a:endParaRPr lang="en-US"/>
        </a:p>
      </dgm:t>
    </dgm:pt>
    <dgm:pt modelId="{DBE9D471-FD7C-4C00-8B53-EC0934EA20EA}">
      <dgm:prSet/>
      <dgm:spPr/>
      <dgm:t>
        <a:bodyPr/>
        <a:lstStyle/>
        <a:p>
          <a:pPr>
            <a:lnSpc>
              <a:spcPct val="100000"/>
            </a:lnSpc>
          </a:pPr>
          <a:r>
            <a:rPr lang="en-US" dirty="0">
              <a:latin typeface="Calibri"/>
              <a:cs typeface="Calibri"/>
            </a:rPr>
            <a:t>Learning a second language can improve communication skills and multiply vocabulary in your first language.</a:t>
          </a:r>
        </a:p>
      </dgm:t>
    </dgm:pt>
    <dgm:pt modelId="{0F5BCC1E-200C-4D84-A857-F9466D142D8D}" type="parTrans" cxnId="{58A87FD1-2FE1-4A59-AAF7-5BF0474F1EF4}">
      <dgm:prSet/>
      <dgm:spPr/>
      <dgm:t>
        <a:bodyPr/>
        <a:lstStyle/>
        <a:p>
          <a:endParaRPr lang="en-US"/>
        </a:p>
      </dgm:t>
    </dgm:pt>
    <dgm:pt modelId="{FEB61976-B202-4C9E-AFF1-2F54A97315F6}" type="sibTrans" cxnId="{58A87FD1-2FE1-4A59-AAF7-5BF0474F1EF4}">
      <dgm:prSet/>
      <dgm:spPr/>
      <dgm:t>
        <a:bodyPr/>
        <a:lstStyle/>
        <a:p>
          <a:endParaRPr lang="en-US"/>
        </a:p>
      </dgm:t>
    </dgm:pt>
    <dgm:pt modelId="{AED488C3-B141-44E9-AFF2-87AD3CD3FF8C}" type="pres">
      <dgm:prSet presAssocID="{A8226FB8-A4D7-4877-9970-C733BEBAC076}" presName="root" presStyleCnt="0">
        <dgm:presLayoutVars>
          <dgm:dir/>
          <dgm:resizeHandles val="exact"/>
        </dgm:presLayoutVars>
      </dgm:prSet>
      <dgm:spPr/>
    </dgm:pt>
    <dgm:pt modelId="{5F23E0A5-D94C-4CEB-932A-AA282845E618}" type="pres">
      <dgm:prSet presAssocID="{07526C96-A81F-4104-BF28-E8422EABA2FC}" presName="compNode" presStyleCnt="0"/>
      <dgm:spPr/>
    </dgm:pt>
    <dgm:pt modelId="{2E542AE0-A0F3-47B2-848A-9D7E7DF39FF0}" type="pres">
      <dgm:prSet presAssocID="{07526C96-A81F-4104-BF28-E8422EABA2FC}" presName="bgRect" presStyleLbl="bgShp" presStyleIdx="0" presStyleCnt="2"/>
      <dgm:spPr/>
    </dgm:pt>
    <dgm:pt modelId="{7D130C8C-02B1-4A83-B582-3A97C758EF25}" type="pres">
      <dgm:prSet presAssocID="{07526C96-A81F-4104-BF28-E8422EABA2FC}" presName="iconRect" presStyleLbl="node1" presStyleIdx="0" presStyleCnt="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8DDC78E8-72F0-4BB1-86DD-133BA266A3A4}" type="pres">
      <dgm:prSet presAssocID="{07526C96-A81F-4104-BF28-E8422EABA2FC}" presName="spaceRect" presStyleCnt="0"/>
      <dgm:spPr/>
    </dgm:pt>
    <dgm:pt modelId="{3D9B3BFD-8541-4BD3-92C1-B75D23E7943B}" type="pres">
      <dgm:prSet presAssocID="{07526C96-A81F-4104-BF28-E8422EABA2FC}" presName="parTx" presStyleLbl="revTx" presStyleIdx="0" presStyleCnt="2">
        <dgm:presLayoutVars>
          <dgm:chMax val="0"/>
          <dgm:chPref val="0"/>
        </dgm:presLayoutVars>
      </dgm:prSet>
      <dgm:spPr/>
    </dgm:pt>
    <dgm:pt modelId="{1BD34062-83CC-4433-BCF3-EB71E3E35657}" type="pres">
      <dgm:prSet presAssocID="{E0C2D9FA-C3B6-4BA2-B5CC-3744E26D887D}" presName="sibTrans" presStyleCnt="0"/>
      <dgm:spPr/>
    </dgm:pt>
    <dgm:pt modelId="{590A5C5D-3D06-4E89-8573-775F09382159}" type="pres">
      <dgm:prSet presAssocID="{DBE9D471-FD7C-4C00-8B53-EC0934EA20EA}" presName="compNode" presStyleCnt="0"/>
      <dgm:spPr/>
    </dgm:pt>
    <dgm:pt modelId="{37EAB67E-BFA9-40BE-9B7C-D6A444D4846A}" type="pres">
      <dgm:prSet presAssocID="{DBE9D471-FD7C-4C00-8B53-EC0934EA20EA}" presName="bgRect" presStyleLbl="bgShp" presStyleIdx="1" presStyleCnt="2"/>
      <dgm:spPr/>
    </dgm:pt>
    <dgm:pt modelId="{12BAA216-1E16-40E9-94AB-0411A96BF7C9}" type="pres">
      <dgm:prSet presAssocID="{DBE9D471-FD7C-4C00-8B53-EC0934EA20EA}" presName="iconRect" presStyleLbl="node1" presStyleIdx="1" presStyleCnt="2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DC2E18D-20F3-4636-8035-C62810853615}" type="pres">
      <dgm:prSet presAssocID="{DBE9D471-FD7C-4C00-8B53-EC0934EA20EA}" presName="spaceRect" presStyleCnt="0"/>
      <dgm:spPr/>
    </dgm:pt>
    <dgm:pt modelId="{61E6C333-6C0E-4629-8DCF-5F7A688EABD9}" type="pres">
      <dgm:prSet presAssocID="{DBE9D471-FD7C-4C00-8B53-EC0934EA20EA}" presName="parTx" presStyleLbl="revTx" presStyleIdx="1" presStyleCnt="2">
        <dgm:presLayoutVars>
          <dgm:chMax val="0"/>
          <dgm:chPref val="0"/>
        </dgm:presLayoutVars>
      </dgm:prSet>
      <dgm:spPr/>
    </dgm:pt>
  </dgm:ptLst>
  <dgm:cxnLst>
    <dgm:cxn modelId="{B8FED72A-E3CF-49CD-9F30-A6A783C83621}" type="presOf" srcId="{DBE9D471-FD7C-4C00-8B53-EC0934EA20EA}" destId="{61E6C333-6C0E-4629-8DCF-5F7A688EABD9}" srcOrd="0" destOrd="0" presId="urn:microsoft.com/office/officeart/2018/2/layout/IconVerticalSolidList"/>
    <dgm:cxn modelId="{7C1FEF60-503B-4E26-A6EF-C38CA10BF66E}" srcId="{A8226FB8-A4D7-4877-9970-C733BEBAC076}" destId="{07526C96-A81F-4104-BF28-E8422EABA2FC}" srcOrd="0" destOrd="0" parTransId="{9C2C6304-FBDA-4DA7-A291-584B40DDE8FF}" sibTransId="{E0C2D9FA-C3B6-4BA2-B5CC-3744E26D887D}"/>
    <dgm:cxn modelId="{B264DD83-21EF-41DE-A40B-B621594F3A61}" type="presOf" srcId="{07526C96-A81F-4104-BF28-E8422EABA2FC}" destId="{3D9B3BFD-8541-4BD3-92C1-B75D23E7943B}" srcOrd="0" destOrd="0" presId="urn:microsoft.com/office/officeart/2018/2/layout/IconVerticalSolidList"/>
    <dgm:cxn modelId="{7710AD84-2CCA-45F9-9614-E23F8FAD6BAF}" type="presOf" srcId="{A8226FB8-A4D7-4877-9970-C733BEBAC076}" destId="{AED488C3-B141-44E9-AFF2-87AD3CD3FF8C}" srcOrd="0" destOrd="0" presId="urn:microsoft.com/office/officeart/2018/2/layout/IconVerticalSolidList"/>
    <dgm:cxn modelId="{58A87FD1-2FE1-4A59-AAF7-5BF0474F1EF4}" srcId="{A8226FB8-A4D7-4877-9970-C733BEBAC076}" destId="{DBE9D471-FD7C-4C00-8B53-EC0934EA20EA}" srcOrd="1" destOrd="0" parTransId="{0F5BCC1E-200C-4D84-A857-F9466D142D8D}" sibTransId="{FEB61976-B202-4C9E-AFF1-2F54A97315F6}"/>
    <dgm:cxn modelId="{0D3E34F6-F2B5-44B1-AAE8-743A72E300A9}" type="presParOf" srcId="{AED488C3-B141-44E9-AFF2-87AD3CD3FF8C}" destId="{5F23E0A5-D94C-4CEB-932A-AA282845E618}" srcOrd="0" destOrd="0" presId="urn:microsoft.com/office/officeart/2018/2/layout/IconVerticalSolidList"/>
    <dgm:cxn modelId="{86F9037D-31B9-4225-8137-F70951B39092}" type="presParOf" srcId="{5F23E0A5-D94C-4CEB-932A-AA282845E618}" destId="{2E542AE0-A0F3-47B2-848A-9D7E7DF39FF0}" srcOrd="0" destOrd="0" presId="urn:microsoft.com/office/officeart/2018/2/layout/IconVerticalSolidList"/>
    <dgm:cxn modelId="{EFF2B776-530C-43A1-9CDA-FFB5DB295B55}" type="presParOf" srcId="{5F23E0A5-D94C-4CEB-932A-AA282845E618}" destId="{7D130C8C-02B1-4A83-B582-3A97C758EF25}" srcOrd="1" destOrd="0" presId="urn:microsoft.com/office/officeart/2018/2/layout/IconVerticalSolidList"/>
    <dgm:cxn modelId="{2339ED05-7381-4B2E-B4A1-09ADF6B70872}" type="presParOf" srcId="{5F23E0A5-D94C-4CEB-932A-AA282845E618}" destId="{8DDC78E8-72F0-4BB1-86DD-133BA266A3A4}" srcOrd="2" destOrd="0" presId="urn:microsoft.com/office/officeart/2018/2/layout/IconVerticalSolidList"/>
    <dgm:cxn modelId="{44C66994-2BA8-4D5D-B8F3-43F71B77BFB4}" type="presParOf" srcId="{5F23E0A5-D94C-4CEB-932A-AA282845E618}" destId="{3D9B3BFD-8541-4BD3-92C1-B75D23E7943B}" srcOrd="3" destOrd="0" presId="urn:microsoft.com/office/officeart/2018/2/layout/IconVerticalSolidList"/>
    <dgm:cxn modelId="{0E5AE50A-EBCA-4CF5-B98A-D5AF1CC2322D}" type="presParOf" srcId="{AED488C3-B141-44E9-AFF2-87AD3CD3FF8C}" destId="{1BD34062-83CC-4433-BCF3-EB71E3E35657}" srcOrd="1" destOrd="0" presId="urn:microsoft.com/office/officeart/2018/2/layout/IconVerticalSolidList"/>
    <dgm:cxn modelId="{76880B9C-E89E-49AC-94C7-2082B4F73D79}" type="presParOf" srcId="{AED488C3-B141-44E9-AFF2-87AD3CD3FF8C}" destId="{590A5C5D-3D06-4E89-8573-775F09382159}" srcOrd="2" destOrd="0" presId="urn:microsoft.com/office/officeart/2018/2/layout/IconVerticalSolidList"/>
    <dgm:cxn modelId="{CED00612-7380-4C65-BBE2-0FE6D07AB4CE}" type="presParOf" srcId="{590A5C5D-3D06-4E89-8573-775F09382159}" destId="{37EAB67E-BFA9-40BE-9B7C-D6A444D4846A}" srcOrd="0" destOrd="0" presId="urn:microsoft.com/office/officeart/2018/2/layout/IconVerticalSolidList"/>
    <dgm:cxn modelId="{5AFF6FA0-4191-4789-9C13-516634539D64}" type="presParOf" srcId="{590A5C5D-3D06-4E89-8573-775F09382159}" destId="{12BAA216-1E16-40E9-94AB-0411A96BF7C9}" srcOrd="1" destOrd="0" presId="urn:microsoft.com/office/officeart/2018/2/layout/IconVerticalSolidList"/>
    <dgm:cxn modelId="{6874713C-953B-4F11-A7E7-3025DE6DE10E}" type="presParOf" srcId="{590A5C5D-3D06-4E89-8573-775F09382159}" destId="{6DC2E18D-20F3-4636-8035-C62810853615}" srcOrd="2" destOrd="0" presId="urn:microsoft.com/office/officeart/2018/2/layout/IconVerticalSolidList"/>
    <dgm:cxn modelId="{2CFE3BC2-1F6B-47AD-96D0-356588BB03A1}" type="presParOf" srcId="{590A5C5D-3D06-4E89-8573-775F09382159}" destId="{61E6C333-6C0E-4629-8DCF-5F7A688EABD9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8BE722C-8A5F-48CE-8AC1-493E30A66E54}">
      <dsp:nvSpPr>
        <dsp:cNvPr id="0" name=""/>
        <dsp:cNvSpPr/>
      </dsp:nvSpPr>
      <dsp:spPr>
        <a:xfrm>
          <a:off x="0" y="531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F822D22-E365-4451-874B-6BD58432AB9C}">
      <dsp:nvSpPr>
        <dsp:cNvPr id="0" name=""/>
        <dsp:cNvSpPr/>
      </dsp:nvSpPr>
      <dsp:spPr>
        <a:xfrm>
          <a:off x="375988" y="280191"/>
          <a:ext cx="683614" cy="68361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B0359AB-6912-45B7-8941-F0187492B057}">
      <dsp:nvSpPr>
        <dsp:cNvPr id="0" name=""/>
        <dsp:cNvSpPr/>
      </dsp:nvSpPr>
      <dsp:spPr>
        <a:xfrm>
          <a:off x="1435590" y="53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The ability to speak another language can be a significant competitive advantage on a resume that allows you to stand out from monolingual candidates.</a:t>
          </a:r>
        </a:p>
      </dsp:txBody>
      <dsp:txXfrm>
        <a:off x="1435590" y="531"/>
        <a:ext cx="9080009" cy="1242935"/>
      </dsp:txXfrm>
    </dsp:sp>
    <dsp:sp modelId="{41D205CD-BAEB-4699-952A-7767374A65E2}">
      <dsp:nvSpPr>
        <dsp:cNvPr id="0" name=""/>
        <dsp:cNvSpPr/>
      </dsp:nvSpPr>
      <dsp:spPr>
        <a:xfrm>
          <a:off x="0" y="1554201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4460E88-B279-49BF-8244-8DDD6098C6BB}">
      <dsp:nvSpPr>
        <dsp:cNvPr id="0" name=""/>
        <dsp:cNvSpPr/>
      </dsp:nvSpPr>
      <dsp:spPr>
        <a:xfrm>
          <a:off x="375988" y="1833861"/>
          <a:ext cx="683614" cy="683614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E3B0CE-D270-4F9D-BF85-18FCF4B966E0}">
      <dsp:nvSpPr>
        <dsp:cNvPr id="0" name=""/>
        <dsp:cNvSpPr/>
      </dsp:nvSpPr>
      <dsp:spPr>
        <a:xfrm>
          <a:off x="1435590" y="1554201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By mastering a foreign language, it allows you to establish connections and professional partnerships that you might not otherwise be able to.</a:t>
          </a:r>
        </a:p>
      </dsp:txBody>
      <dsp:txXfrm>
        <a:off x="1435590" y="1554201"/>
        <a:ext cx="9080009" cy="1242935"/>
      </dsp:txXfrm>
    </dsp:sp>
    <dsp:sp modelId="{07BB82CF-6075-496A-8EC0-A3729793CE31}">
      <dsp:nvSpPr>
        <dsp:cNvPr id="0" name=""/>
        <dsp:cNvSpPr/>
      </dsp:nvSpPr>
      <dsp:spPr>
        <a:xfrm>
          <a:off x="0" y="3107870"/>
          <a:ext cx="10515600" cy="124293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7C2E26F-9806-48EE-9A23-4B457894536D}">
      <dsp:nvSpPr>
        <dsp:cNvPr id="0" name=""/>
        <dsp:cNvSpPr/>
      </dsp:nvSpPr>
      <dsp:spPr>
        <a:xfrm>
          <a:off x="375988" y="3387531"/>
          <a:ext cx="683614" cy="683614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5495A7-9819-40C1-81CE-F45E90121D17}">
      <dsp:nvSpPr>
        <dsp:cNvPr id="0" name=""/>
        <dsp:cNvSpPr/>
      </dsp:nvSpPr>
      <dsp:spPr>
        <a:xfrm>
          <a:off x="1435590" y="3107870"/>
          <a:ext cx="9080009" cy="124293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544" tIns="131544" rIns="131544" bIns="131544" numCol="1" spcCol="1270" anchor="ctr" anchorCtr="0">
          <a:noAutofit/>
        </a:bodyPr>
        <a:lstStyle/>
        <a:p>
          <a:pPr marL="0" lvl="0" indent="0" algn="l" defTabSz="9334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100" kern="1200"/>
            <a:t>Several other programming languages, including Java, Python, and C++, have become highly in demand in recent years, giving you a number of opportunities.</a:t>
          </a:r>
        </a:p>
      </dsp:txBody>
      <dsp:txXfrm>
        <a:off x="1435590" y="3107870"/>
        <a:ext cx="9080009" cy="124293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542AE0-A0F3-47B2-848A-9D7E7DF39FF0}">
      <dsp:nvSpPr>
        <dsp:cNvPr id="0" name=""/>
        <dsp:cNvSpPr/>
      </dsp:nvSpPr>
      <dsp:spPr>
        <a:xfrm>
          <a:off x="0" y="992637"/>
          <a:ext cx="7226923" cy="18325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D130C8C-02B1-4A83-B582-3A97C758EF25}">
      <dsp:nvSpPr>
        <dsp:cNvPr id="0" name=""/>
        <dsp:cNvSpPr/>
      </dsp:nvSpPr>
      <dsp:spPr>
        <a:xfrm>
          <a:off x="554349" y="1404963"/>
          <a:ext cx="1007908" cy="1007908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D9B3BFD-8541-4BD3-92C1-B75D23E7943B}">
      <dsp:nvSpPr>
        <dsp:cNvPr id="0" name=""/>
        <dsp:cNvSpPr/>
      </dsp:nvSpPr>
      <dsp:spPr>
        <a:xfrm>
          <a:off x="2116608" y="992637"/>
          <a:ext cx="5110314" cy="1832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946" tIns="193946" rIns="193946" bIns="19394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"/>
              <a:cs typeface="Calibri"/>
            </a:rPr>
            <a:t>Speaking multiple languages enhances memory, problem-solving skills, critical thinking skills, concentration, multitasking abilities, and listening skills.</a:t>
          </a:r>
        </a:p>
      </dsp:txBody>
      <dsp:txXfrm>
        <a:off x="2116608" y="992637"/>
        <a:ext cx="5110314" cy="1832561"/>
      </dsp:txXfrm>
    </dsp:sp>
    <dsp:sp modelId="{37EAB67E-BFA9-40BE-9B7C-D6A444D4846A}">
      <dsp:nvSpPr>
        <dsp:cNvPr id="0" name=""/>
        <dsp:cNvSpPr/>
      </dsp:nvSpPr>
      <dsp:spPr>
        <a:xfrm>
          <a:off x="0" y="3283338"/>
          <a:ext cx="7226923" cy="1832561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AA216-1E16-40E9-94AB-0411A96BF7C9}">
      <dsp:nvSpPr>
        <dsp:cNvPr id="0" name=""/>
        <dsp:cNvSpPr/>
      </dsp:nvSpPr>
      <dsp:spPr>
        <a:xfrm>
          <a:off x="554349" y="3695664"/>
          <a:ext cx="1007908" cy="1007908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2700" cap="flat" cmpd="sng" algn="ctr">
          <a:noFill/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E6C333-6C0E-4629-8DCF-5F7A688EABD9}">
      <dsp:nvSpPr>
        <dsp:cNvPr id="0" name=""/>
        <dsp:cNvSpPr/>
      </dsp:nvSpPr>
      <dsp:spPr>
        <a:xfrm>
          <a:off x="2116608" y="3283338"/>
          <a:ext cx="5110314" cy="18325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3946" tIns="193946" rIns="193946" bIns="193946" numCol="1" spcCol="1270" anchor="ctr" anchorCtr="0">
          <a:noAutofit/>
        </a:bodyPr>
        <a:lstStyle/>
        <a:p>
          <a:pPr marL="0" lvl="0" indent="0" algn="l" defTabSz="9779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latin typeface="Calibri"/>
              <a:cs typeface="Calibri"/>
            </a:rPr>
            <a:t>Learning a second language can improve communication skills and multiply vocabulary in your first language.</a:t>
          </a:r>
        </a:p>
      </dsp:txBody>
      <dsp:txXfrm>
        <a:off x="2116608" y="3283338"/>
        <a:ext cx="5110314" cy="18325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53878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29054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944565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49138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915245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030920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1723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03125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63889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841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GB"/>
              <a:t>Click icon to add picture</a:t>
            </a:r>
            <a:endParaRPr lang="en-GB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46CE7D5-CF57-46EF-B807-FDD0502418D4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18958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GB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E7D5-CF57-46EF-B807-FDD0502418D4}" type="datetimeFigureOut">
              <a:rPr lang="en-GB" smtClean="0"/>
              <a:t>13/01/2023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0EA680-D336-4FF7-8B7A-9848BB0A1C3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609540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GB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6">
            <a:extLst>
              <a:ext uri="{FF2B5EF4-FFF2-40B4-BE49-F238E27FC236}">
                <a16:creationId xmlns:a16="http://schemas.microsoft.com/office/drawing/2014/main" id="{362D44EE-C852-4460-B8B5-C4F2BC2051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4716" y="739978"/>
            <a:ext cx="5334930" cy="3004145"/>
          </a:xfrm>
        </p:spPr>
        <p:txBody>
          <a:bodyPr>
            <a:normAutofit/>
          </a:bodyPr>
          <a:lstStyle/>
          <a:p>
            <a:r>
              <a:rPr lang="en-GB">
                <a:cs typeface="Calibri Light"/>
              </a:rPr>
              <a:t>Why are Languages Important?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194715" y="3836197"/>
            <a:ext cx="5334931" cy="2189214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GB" sz="1600" dirty="0">
                <a:cs typeface="Calibri"/>
              </a:rPr>
              <a:t>By: Hannah Ginter, Judith </a:t>
            </a:r>
            <a:r>
              <a:rPr lang="en-GB" sz="1600" dirty="0" err="1">
                <a:cs typeface="Calibri"/>
              </a:rPr>
              <a:t>Hübert</a:t>
            </a:r>
            <a:r>
              <a:rPr lang="en-GB" sz="1600" dirty="0">
                <a:cs typeface="Calibri"/>
              </a:rPr>
              <a:t> &amp; Elliot Falk</a:t>
            </a:r>
            <a:endParaRPr lang="en-GB" sz="1600" dirty="0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58970D8-8D1D-4B5C-894B-E871CC8654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530529" y="1"/>
            <a:ext cx="1155142" cy="591009"/>
          </a:xfrm>
          <a:custGeom>
            <a:avLst/>
            <a:gdLst>
              <a:gd name="connsiteX0" fmla="*/ 1355 w 1155142"/>
              <a:gd name="connsiteY0" fmla="*/ 0 h 591009"/>
              <a:gd name="connsiteX1" fmla="*/ 1153787 w 1155142"/>
              <a:gd name="connsiteY1" fmla="*/ 0 h 591009"/>
              <a:gd name="connsiteX2" fmla="*/ 1155142 w 1155142"/>
              <a:gd name="connsiteY2" fmla="*/ 13438 h 591009"/>
              <a:gd name="connsiteX3" fmla="*/ 577571 w 1155142"/>
              <a:gd name="connsiteY3" fmla="*/ 591009 h 591009"/>
              <a:gd name="connsiteX4" fmla="*/ 0 w 1155142"/>
              <a:gd name="connsiteY4" fmla="*/ 13438 h 5910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55142" h="591009">
                <a:moveTo>
                  <a:pt x="1355" y="0"/>
                </a:moveTo>
                <a:lnTo>
                  <a:pt x="1153787" y="0"/>
                </a:lnTo>
                <a:lnTo>
                  <a:pt x="1155142" y="13438"/>
                </a:lnTo>
                <a:cubicBezTo>
                  <a:pt x="1155142" y="332422"/>
                  <a:pt x="896555" y="591009"/>
                  <a:pt x="577571" y="591009"/>
                </a:cubicBezTo>
                <a:cubicBezTo>
                  <a:pt x="258587" y="591009"/>
                  <a:pt x="0" y="332422"/>
                  <a:pt x="0" y="13438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F227E5B6-9132-43CA-B503-37A18562AD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349052" y="0"/>
            <a:ext cx="1737401" cy="959536"/>
          </a:xfrm>
          <a:custGeom>
            <a:avLst/>
            <a:gdLst>
              <a:gd name="connsiteX0" fmla="*/ 0 w 1737401"/>
              <a:gd name="connsiteY0" fmla="*/ 0 h 959536"/>
              <a:gd name="connsiteX1" fmla="*/ 123825 w 1737401"/>
              <a:gd name="connsiteY1" fmla="*/ 0 h 959536"/>
              <a:gd name="connsiteX2" fmla="*/ 123825 w 1737401"/>
              <a:gd name="connsiteY2" fmla="*/ 790277 h 959536"/>
              <a:gd name="connsiteX3" fmla="*/ 1490095 w 1737401"/>
              <a:gd name="connsiteY3" fmla="*/ 0 h 959536"/>
              <a:gd name="connsiteX4" fmla="*/ 1737401 w 1737401"/>
              <a:gd name="connsiteY4" fmla="*/ 0 h 959536"/>
              <a:gd name="connsiteX5" fmla="*/ 92869 w 1737401"/>
              <a:gd name="connsiteY5" fmla="*/ 951249 h 959536"/>
              <a:gd name="connsiteX6" fmla="*/ 61913 w 1737401"/>
              <a:gd name="connsiteY6" fmla="*/ 959536 h 959536"/>
              <a:gd name="connsiteX7" fmla="*/ 0 w 1737401"/>
              <a:gd name="connsiteY7" fmla="*/ 897624 h 9595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737401" h="959536">
                <a:moveTo>
                  <a:pt x="0" y="0"/>
                </a:moveTo>
                <a:lnTo>
                  <a:pt x="123825" y="0"/>
                </a:lnTo>
                <a:lnTo>
                  <a:pt x="123825" y="790277"/>
                </a:lnTo>
                <a:lnTo>
                  <a:pt x="1490095" y="0"/>
                </a:lnTo>
                <a:lnTo>
                  <a:pt x="1737401" y="0"/>
                </a:lnTo>
                <a:lnTo>
                  <a:pt x="92869" y="951249"/>
                </a:lnTo>
                <a:cubicBezTo>
                  <a:pt x="83458" y="956688"/>
                  <a:pt x="72780" y="959546"/>
                  <a:pt x="61913" y="959536"/>
                </a:cubicBezTo>
                <a:cubicBezTo>
                  <a:pt x="27719" y="959536"/>
                  <a:pt x="0" y="931818"/>
                  <a:pt x="0" y="897624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03C2051E-A88D-48E5-BACF-AAED1789272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2916245"/>
            <a:ext cx="159741" cy="552996"/>
          </a:xfrm>
          <a:custGeom>
            <a:avLst/>
            <a:gdLst>
              <a:gd name="connsiteX0" fmla="*/ 159741 w 159741"/>
              <a:gd name="connsiteY0" fmla="*/ 0 h 552996"/>
              <a:gd name="connsiteX1" fmla="*/ 159741 w 159741"/>
              <a:gd name="connsiteY1" fmla="*/ 552996 h 552996"/>
              <a:gd name="connsiteX2" fmla="*/ 141849 w 159741"/>
              <a:gd name="connsiteY2" fmla="*/ 543285 h 552996"/>
              <a:gd name="connsiteX3" fmla="*/ 0 w 159741"/>
              <a:gd name="connsiteY3" fmla="*/ 276498 h 552996"/>
              <a:gd name="connsiteX4" fmla="*/ 141849 w 159741"/>
              <a:gd name="connsiteY4" fmla="*/ 9711 h 5529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9741" h="552996">
                <a:moveTo>
                  <a:pt x="159741" y="0"/>
                </a:moveTo>
                <a:lnTo>
                  <a:pt x="159741" y="552996"/>
                </a:lnTo>
                <a:lnTo>
                  <a:pt x="141849" y="543285"/>
                </a:lnTo>
                <a:cubicBezTo>
                  <a:pt x="56268" y="485467"/>
                  <a:pt x="0" y="387554"/>
                  <a:pt x="0" y="276498"/>
                </a:cubicBezTo>
                <a:cubicBezTo>
                  <a:pt x="0" y="165443"/>
                  <a:pt x="56268" y="67529"/>
                  <a:pt x="141849" y="9711"/>
                </a:cubicBezTo>
                <a:close/>
              </a:path>
            </a:pathLst>
          </a:custGeom>
          <a:solidFill>
            <a:schemeClr val="accent2"/>
          </a:solidFill>
          <a:ln w="1270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7821A508-2985-4905-874A-527429BAAB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5835649"/>
            <a:ext cx="1548180" cy="1022351"/>
          </a:xfrm>
          <a:custGeom>
            <a:avLst/>
            <a:gdLst>
              <a:gd name="connsiteX0" fmla="*/ 61913 w 1548180"/>
              <a:gd name="connsiteY0" fmla="*/ 0 h 1022351"/>
              <a:gd name="connsiteX1" fmla="*/ 1548180 w 1548180"/>
              <a:gd name="connsiteY1" fmla="*/ 0 h 1022351"/>
              <a:gd name="connsiteX2" fmla="*/ 1548180 w 1548180"/>
              <a:gd name="connsiteY2" fmla="*/ 123825 h 1022351"/>
              <a:gd name="connsiteX3" fmla="*/ 123825 w 1548180"/>
              <a:gd name="connsiteY3" fmla="*/ 123825 h 1022351"/>
              <a:gd name="connsiteX4" fmla="*/ 123825 w 1548180"/>
              <a:gd name="connsiteY4" fmla="*/ 1022351 h 1022351"/>
              <a:gd name="connsiteX5" fmla="*/ 0 w 1548180"/>
              <a:gd name="connsiteY5" fmla="*/ 1022351 h 1022351"/>
              <a:gd name="connsiteX6" fmla="*/ 0 w 1548180"/>
              <a:gd name="connsiteY6" fmla="*/ 61913 h 1022351"/>
              <a:gd name="connsiteX7" fmla="*/ 61913 w 1548180"/>
              <a:gd name="connsiteY7" fmla="*/ 0 h 10223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548180" h="1022351">
                <a:moveTo>
                  <a:pt x="61913" y="0"/>
                </a:moveTo>
                <a:lnTo>
                  <a:pt x="1548180" y="0"/>
                </a:lnTo>
                <a:lnTo>
                  <a:pt x="1548180" y="123825"/>
                </a:lnTo>
                <a:lnTo>
                  <a:pt x="123825" y="123825"/>
                </a:lnTo>
                <a:lnTo>
                  <a:pt x="123825" y="1022351"/>
                </a:lnTo>
                <a:lnTo>
                  <a:pt x="0" y="1022351"/>
                </a:lnTo>
                <a:lnTo>
                  <a:pt x="0" y="61913"/>
                </a:lnTo>
                <a:cubicBezTo>
                  <a:pt x="0" y="27719"/>
                  <a:pt x="27719" y="0"/>
                  <a:pt x="61913" y="0"/>
                </a:cubicBezTo>
                <a:close/>
              </a:path>
            </a:pathLst>
          </a:custGeom>
          <a:solidFill>
            <a:schemeClr val="accent6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sp>
        <p:nvSpPr>
          <p:cNvPr id="27" name="Freeform: Shape 26">
            <a:extLst>
              <a:ext uri="{FF2B5EF4-FFF2-40B4-BE49-F238E27FC236}">
                <a16:creationId xmlns:a16="http://schemas.microsoft.com/office/drawing/2014/main" id="{D2929CB1-0E3C-4B2D-ADC5-0154FB33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3697761" y="5717906"/>
            <a:ext cx="1771609" cy="1140095"/>
          </a:xfrm>
          <a:custGeom>
            <a:avLst/>
            <a:gdLst>
              <a:gd name="connsiteX0" fmla="*/ 1561721 w 1771609"/>
              <a:gd name="connsiteY0" fmla="*/ 763041 h 1140095"/>
              <a:gd name="connsiteX1" fmla="*/ 1623024 w 1771609"/>
              <a:gd name="connsiteY1" fmla="*/ 792810 h 1140095"/>
              <a:gd name="connsiteX2" fmla="*/ 1711735 w 1771609"/>
              <a:gd name="connsiteY2" fmla="*/ 970132 h 1140095"/>
              <a:gd name="connsiteX3" fmla="*/ 1771609 w 1771609"/>
              <a:gd name="connsiteY3" fmla="*/ 1140095 h 1140095"/>
              <a:gd name="connsiteX4" fmla="*/ 1637225 w 1771609"/>
              <a:gd name="connsiteY4" fmla="*/ 1140095 h 1140095"/>
              <a:gd name="connsiteX5" fmla="*/ 1594820 w 1771609"/>
              <a:gd name="connsiteY5" fmla="*/ 1019711 h 1140095"/>
              <a:gd name="connsiteX6" fmla="*/ 1513200 w 1771609"/>
              <a:gd name="connsiteY6" fmla="*/ 856627 h 1140095"/>
              <a:gd name="connsiteX7" fmla="*/ 1538499 w 1771609"/>
              <a:gd name="connsiteY7" fmla="*/ 770415 h 1140095"/>
              <a:gd name="connsiteX8" fmla="*/ 1561721 w 1771609"/>
              <a:gd name="connsiteY8" fmla="*/ 763041 h 1140095"/>
              <a:gd name="connsiteX9" fmla="*/ 933455 w 1771609"/>
              <a:gd name="connsiteY9" fmla="*/ 161309 h 1140095"/>
              <a:gd name="connsiteX10" fmla="*/ 957797 w 1771609"/>
              <a:gd name="connsiteY10" fmla="*/ 167970 h 1140095"/>
              <a:gd name="connsiteX11" fmla="*/ 1286982 w 1771609"/>
              <a:gd name="connsiteY11" fmla="*/ 387616 h 1140095"/>
              <a:gd name="connsiteX12" fmla="*/ 1293725 w 1771609"/>
              <a:gd name="connsiteY12" fmla="*/ 477075 h 1140095"/>
              <a:gd name="connsiteX13" fmla="*/ 1245453 w 1771609"/>
              <a:gd name="connsiteY13" fmla="*/ 499154 h 1140095"/>
              <a:gd name="connsiteX14" fmla="*/ 1245167 w 1771609"/>
              <a:gd name="connsiteY14" fmla="*/ 499154 h 1140095"/>
              <a:gd name="connsiteX15" fmla="*/ 1203638 w 1771609"/>
              <a:gd name="connsiteY15" fmla="*/ 484104 h 1140095"/>
              <a:gd name="connsiteX16" fmla="*/ 900647 w 1771609"/>
              <a:gd name="connsiteY16" fmla="*/ 281508 h 1140095"/>
              <a:gd name="connsiteX17" fmla="*/ 872454 w 1771609"/>
              <a:gd name="connsiteY17" fmla="*/ 196164 h 1140095"/>
              <a:gd name="connsiteX18" fmla="*/ 933455 w 1771609"/>
              <a:gd name="connsiteY18" fmla="*/ 161309 h 1140095"/>
              <a:gd name="connsiteX19" fmla="*/ 256260 w 1771609"/>
              <a:gd name="connsiteY19" fmla="*/ 29 h 1140095"/>
              <a:gd name="connsiteX20" fmla="*/ 454020 w 1771609"/>
              <a:gd name="connsiteY20" fmla="*/ 13474 h 1140095"/>
              <a:gd name="connsiteX21" fmla="*/ 509236 w 1771609"/>
              <a:gd name="connsiteY21" fmla="*/ 84182 h 1140095"/>
              <a:gd name="connsiteX22" fmla="*/ 445829 w 1771609"/>
              <a:gd name="connsiteY22" fmla="*/ 139871 h 1140095"/>
              <a:gd name="connsiteX23" fmla="*/ 437447 w 1771609"/>
              <a:gd name="connsiteY23" fmla="*/ 139395 h 1140095"/>
              <a:gd name="connsiteX24" fmla="*/ 73211 w 1771609"/>
              <a:gd name="connsiteY24" fmla="*/ 137204 h 1140095"/>
              <a:gd name="connsiteX25" fmla="*/ 749 w 1771609"/>
              <a:gd name="connsiteY25" fmla="*/ 84082 h 1140095"/>
              <a:gd name="connsiteX26" fmla="*/ 53871 w 1771609"/>
              <a:gd name="connsiteY26" fmla="*/ 11621 h 1140095"/>
              <a:gd name="connsiteX27" fmla="*/ 58352 w 1771609"/>
              <a:gd name="connsiteY27" fmla="*/ 11093 h 1140095"/>
              <a:gd name="connsiteX28" fmla="*/ 256260 w 1771609"/>
              <a:gd name="connsiteY28" fmla="*/ 29 h 11400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1771609" h="1140095">
                <a:moveTo>
                  <a:pt x="1561721" y="763041"/>
                </a:moveTo>
                <a:cubicBezTo>
                  <a:pt x="1585506" y="760324"/>
                  <a:pt x="1609722" y="771249"/>
                  <a:pt x="1623024" y="792810"/>
                </a:cubicBezTo>
                <a:cubicBezTo>
                  <a:pt x="1656300" y="850065"/>
                  <a:pt x="1685920" y="909291"/>
                  <a:pt x="1711735" y="970132"/>
                </a:cubicBezTo>
                <a:lnTo>
                  <a:pt x="1771609" y="1140095"/>
                </a:lnTo>
                <a:lnTo>
                  <a:pt x="1637225" y="1140095"/>
                </a:lnTo>
                <a:lnTo>
                  <a:pt x="1594820" y="1019711"/>
                </a:lnTo>
                <a:cubicBezTo>
                  <a:pt x="1571072" y="963753"/>
                  <a:pt x="1543818" y="909282"/>
                  <a:pt x="1513200" y="856627"/>
                </a:cubicBezTo>
                <a:cubicBezTo>
                  <a:pt x="1496379" y="825834"/>
                  <a:pt x="1507704" y="787236"/>
                  <a:pt x="1538499" y="770415"/>
                </a:cubicBezTo>
                <a:cubicBezTo>
                  <a:pt x="1545912" y="766367"/>
                  <a:pt x="1553792" y="763946"/>
                  <a:pt x="1561721" y="763041"/>
                </a:cubicBezTo>
                <a:close/>
                <a:moveTo>
                  <a:pt x="933455" y="161309"/>
                </a:moveTo>
                <a:cubicBezTo>
                  <a:pt x="941693" y="161855"/>
                  <a:pt x="949959" y="164025"/>
                  <a:pt x="957797" y="167970"/>
                </a:cubicBezTo>
                <a:cubicBezTo>
                  <a:pt x="1076184" y="227289"/>
                  <a:pt x="1186759" y="301068"/>
                  <a:pt x="1286982" y="387616"/>
                </a:cubicBezTo>
                <a:cubicBezTo>
                  <a:pt x="1313547" y="410457"/>
                  <a:pt x="1316566" y="450510"/>
                  <a:pt x="1293725" y="477075"/>
                </a:cubicBezTo>
                <a:cubicBezTo>
                  <a:pt x="1281638" y="491137"/>
                  <a:pt x="1263998" y="499204"/>
                  <a:pt x="1245453" y="499154"/>
                </a:cubicBezTo>
                <a:lnTo>
                  <a:pt x="1245167" y="499154"/>
                </a:lnTo>
                <a:cubicBezTo>
                  <a:pt x="1229965" y="499301"/>
                  <a:pt x="1215220" y="493956"/>
                  <a:pt x="1203638" y="484104"/>
                </a:cubicBezTo>
                <a:cubicBezTo>
                  <a:pt x="1111407" y="404300"/>
                  <a:pt x="1009633" y="336248"/>
                  <a:pt x="900647" y="281508"/>
                </a:cubicBezTo>
                <a:cubicBezTo>
                  <a:pt x="869295" y="265726"/>
                  <a:pt x="856672" y="227516"/>
                  <a:pt x="872454" y="196164"/>
                </a:cubicBezTo>
                <a:cubicBezTo>
                  <a:pt x="884290" y="172650"/>
                  <a:pt x="908742" y="159670"/>
                  <a:pt x="933455" y="161309"/>
                </a:cubicBezTo>
                <a:close/>
                <a:moveTo>
                  <a:pt x="256260" y="29"/>
                </a:moveTo>
                <a:cubicBezTo>
                  <a:pt x="322331" y="427"/>
                  <a:pt x="388378" y="4909"/>
                  <a:pt x="454020" y="13474"/>
                </a:cubicBezTo>
                <a:cubicBezTo>
                  <a:pt x="488793" y="17752"/>
                  <a:pt x="513514" y="49409"/>
                  <a:pt x="509236" y="84182"/>
                </a:cubicBezTo>
                <a:cubicBezTo>
                  <a:pt x="505303" y="116151"/>
                  <a:pt x="478038" y="140098"/>
                  <a:pt x="445829" y="139871"/>
                </a:cubicBezTo>
                <a:cubicBezTo>
                  <a:pt x="443027" y="139899"/>
                  <a:pt x="440227" y="139740"/>
                  <a:pt x="437447" y="139395"/>
                </a:cubicBezTo>
                <a:cubicBezTo>
                  <a:pt x="316592" y="123615"/>
                  <a:pt x="194247" y="122878"/>
                  <a:pt x="73211" y="137204"/>
                </a:cubicBezTo>
                <a:cubicBezTo>
                  <a:pt x="38532" y="142545"/>
                  <a:pt x="6090" y="118762"/>
                  <a:pt x="749" y="84082"/>
                </a:cubicBezTo>
                <a:cubicBezTo>
                  <a:pt x="-4591" y="49403"/>
                  <a:pt x="19192" y="16961"/>
                  <a:pt x="53871" y="11621"/>
                </a:cubicBezTo>
                <a:cubicBezTo>
                  <a:pt x="55358" y="11392"/>
                  <a:pt x="56852" y="11216"/>
                  <a:pt x="58352" y="11093"/>
                </a:cubicBezTo>
                <a:cubicBezTo>
                  <a:pt x="124093" y="3319"/>
                  <a:pt x="190189" y="-369"/>
                  <a:pt x="256260" y="29"/>
                </a:cubicBezTo>
                <a:close/>
              </a:path>
            </a:pathLst>
          </a:custGeom>
          <a:solidFill>
            <a:schemeClr val="accent4"/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CBF66C3-A0F2-A2CF-F825-F9306229992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3" b="3"/>
          <a:stretch/>
        </p:blipFill>
        <p:spPr>
          <a:xfrm>
            <a:off x="631840" y="598720"/>
            <a:ext cx="5178249" cy="5178249"/>
          </a:xfrm>
          <a:custGeom>
            <a:avLst/>
            <a:gdLst/>
            <a:ahLst/>
            <a:cxnLst/>
            <a:rect l="l" t="t" r="r" b="b"/>
            <a:pathLst>
              <a:path w="3741748" h="3741748">
                <a:moveTo>
                  <a:pt x="1870874" y="0"/>
                </a:moveTo>
                <a:cubicBezTo>
                  <a:pt x="2904129" y="0"/>
                  <a:pt x="3741748" y="837619"/>
                  <a:pt x="3741748" y="1870874"/>
                </a:cubicBezTo>
                <a:cubicBezTo>
                  <a:pt x="3741748" y="2904129"/>
                  <a:pt x="2904129" y="3741748"/>
                  <a:pt x="1870874" y="3741748"/>
                </a:cubicBezTo>
                <a:cubicBezTo>
                  <a:pt x="837619" y="3741748"/>
                  <a:pt x="0" y="2904129"/>
                  <a:pt x="0" y="1870874"/>
                </a:cubicBezTo>
                <a:cubicBezTo>
                  <a:pt x="0" y="837619"/>
                  <a:pt x="837619" y="0"/>
                  <a:pt x="1870874" y="0"/>
                </a:cubicBezTo>
                <a:close/>
              </a:path>
            </a:pathLst>
          </a:custGeom>
        </p:spPr>
      </p:pic>
      <p:sp>
        <p:nvSpPr>
          <p:cNvPr id="29" name="Freeform: Shape 28">
            <a:extLst>
              <a:ext uri="{FF2B5EF4-FFF2-40B4-BE49-F238E27FC236}">
                <a16:creationId xmlns:a16="http://schemas.microsoft.com/office/drawing/2014/main" id="{5F2F0C84-BE8C-4DC2-A6D3-30349A801D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520513" y="6258756"/>
            <a:ext cx="1565940" cy="599245"/>
          </a:xfrm>
          <a:custGeom>
            <a:avLst/>
            <a:gdLst>
              <a:gd name="connsiteX0" fmla="*/ 782970 w 1565940"/>
              <a:gd name="connsiteY0" fmla="*/ 0 h 599245"/>
              <a:gd name="connsiteX1" fmla="*/ 1528042 w 1565940"/>
              <a:gd name="connsiteY1" fmla="*/ 480469 h 599245"/>
              <a:gd name="connsiteX2" fmla="*/ 1565940 w 1565940"/>
              <a:gd name="connsiteY2" fmla="*/ 599245 h 599245"/>
              <a:gd name="connsiteX3" fmla="*/ 0 w 1565940"/>
              <a:gd name="connsiteY3" fmla="*/ 599245 h 599245"/>
              <a:gd name="connsiteX4" fmla="*/ 37898 w 1565940"/>
              <a:gd name="connsiteY4" fmla="*/ 480469 h 599245"/>
              <a:gd name="connsiteX5" fmla="*/ 782970 w 1565940"/>
              <a:gd name="connsiteY5" fmla="*/ 0 h 59924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65940" h="599245">
                <a:moveTo>
                  <a:pt x="782970" y="0"/>
                </a:moveTo>
                <a:cubicBezTo>
                  <a:pt x="1117910" y="0"/>
                  <a:pt x="1405287" y="198118"/>
                  <a:pt x="1528042" y="480469"/>
                </a:cubicBezTo>
                <a:lnTo>
                  <a:pt x="1565940" y="599245"/>
                </a:lnTo>
                <a:lnTo>
                  <a:pt x="0" y="599245"/>
                </a:lnTo>
                <a:lnTo>
                  <a:pt x="37898" y="480469"/>
                </a:lnTo>
                <a:cubicBezTo>
                  <a:pt x="160653" y="198118"/>
                  <a:pt x="448030" y="0"/>
                  <a:pt x="78297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85722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2B566528-1B12-4246-9431-5C2D7D0811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3E4E5FF-E47E-3792-A340-DB259E5ECC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3467" y="321734"/>
            <a:ext cx="10905066" cy="1135737"/>
          </a:xfrm>
        </p:spPr>
        <p:txBody>
          <a:bodyPr>
            <a:normAutofit/>
          </a:bodyPr>
          <a:lstStyle/>
          <a:p>
            <a:r>
              <a:rPr lang="en-GB" sz="3600">
                <a:cs typeface="Calibri Light"/>
              </a:rPr>
              <a:t>What are Languages? 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9F70578-66FF-3108-0DD5-3CDAFE79B90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467" y="1782981"/>
            <a:ext cx="10905066" cy="4393982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en-GB" sz="2000" dirty="0">
                <a:ea typeface="+mn-lt"/>
                <a:cs typeface="+mn-lt"/>
              </a:rPr>
              <a:t>Languages are a system of communication used by a nation or community. A system of traditional spoken, written, and manual (signed) symbols used by humans to express themselves as members of a certain group or culture.</a:t>
            </a:r>
            <a:endParaRPr lang="en-US" sz="2000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2E80C965-DB6D-4F81-9E9E-B027384D0B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1052629" y="2120024"/>
            <a:ext cx="645368" cy="645368"/>
          </a:xfrm>
          <a:prstGeom prst="rect">
            <a:avLst/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A580F890-B085-4E95-96AA-55AEBEC5CE6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6200000">
            <a:off x="10289068" y="1343027"/>
            <a:ext cx="2532832" cy="1273032"/>
          </a:xfrm>
          <a:prstGeom prst="triangle">
            <a:avLst>
              <a:gd name="adj" fmla="val 50000"/>
            </a:avLst>
          </a:prstGeom>
          <a:solidFill>
            <a:schemeClr val="accent4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Isosceles Triangle 13">
            <a:extLst>
              <a:ext uri="{FF2B5EF4-FFF2-40B4-BE49-F238E27FC236}">
                <a16:creationId xmlns:a16="http://schemas.microsoft.com/office/drawing/2014/main" id="{D3F51FEB-38FB-4F6C-9F7B-2F2AFAB65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-501760" y="5103257"/>
            <a:ext cx="2017580" cy="1014060"/>
          </a:xfrm>
          <a:prstGeom prst="triangle">
            <a:avLst>
              <a:gd name="adj" fmla="val 50000"/>
            </a:avLst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E547BA6-BAE0-43BB-A7CA-60F69CE252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427916" y="5728708"/>
            <a:ext cx="485578" cy="48557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8F3F2FA-AC8D-0624-6121-3D88A96E1F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420" y="2899053"/>
            <a:ext cx="5745596" cy="3283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290604"/>
      </p:ext>
    </p:extLst>
  </p:cSld>
  <p:clrMapOvr>
    <a:masterClrMapping/>
  </p:clrMapOvr>
  <p:transition spd="slow">
    <p:randomBar dir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88294908-8B00-4F58-BBBA-20F71A40AA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4364C879-1404-4203-8E9D-CC5DE0A621A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82782" y="-1386168"/>
            <a:ext cx="2424873" cy="3611191"/>
          </a:xfrm>
          <a:custGeom>
            <a:avLst/>
            <a:gdLst>
              <a:gd name="connsiteX0" fmla="*/ 0 w 2424873"/>
              <a:gd name="connsiteY0" fmla="*/ 2424874 h 3611191"/>
              <a:gd name="connsiteX1" fmla="*/ 2424873 w 2424873"/>
              <a:gd name="connsiteY1" fmla="*/ 0 h 3611191"/>
              <a:gd name="connsiteX2" fmla="*/ 2424873 w 2424873"/>
              <a:gd name="connsiteY2" fmla="*/ 3611191 h 3611191"/>
              <a:gd name="connsiteX3" fmla="*/ 1186317 w 2424873"/>
              <a:gd name="connsiteY3" fmla="*/ 3611191 h 36111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24873" h="3611191">
                <a:moveTo>
                  <a:pt x="0" y="2424874"/>
                </a:moveTo>
                <a:lnTo>
                  <a:pt x="2424873" y="0"/>
                </a:lnTo>
                <a:lnTo>
                  <a:pt x="2424873" y="3611191"/>
                </a:lnTo>
                <a:lnTo>
                  <a:pt x="1186317" y="361119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id="{84617302-4B0D-4351-A6BB-6F0930D94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571000" y="-338582"/>
            <a:ext cx="1635955" cy="1635955"/>
          </a:xfrm>
          <a:custGeom>
            <a:avLst/>
            <a:gdLst>
              <a:gd name="connsiteX0" fmla="*/ 0 w 1635955"/>
              <a:gd name="connsiteY0" fmla="*/ 957987 h 1635955"/>
              <a:gd name="connsiteX1" fmla="*/ 957987 w 1635955"/>
              <a:gd name="connsiteY1" fmla="*/ 0 h 1635955"/>
              <a:gd name="connsiteX2" fmla="*/ 1635955 w 1635955"/>
              <a:gd name="connsiteY2" fmla="*/ 0 h 1635955"/>
              <a:gd name="connsiteX3" fmla="*/ 1635955 w 1635955"/>
              <a:gd name="connsiteY3" fmla="*/ 1635955 h 1635955"/>
              <a:gd name="connsiteX4" fmla="*/ 0 w 1635955"/>
              <a:gd name="connsiteY4" fmla="*/ 1635955 h 16359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35955" h="1635955">
                <a:moveTo>
                  <a:pt x="0" y="957987"/>
                </a:moveTo>
                <a:lnTo>
                  <a:pt x="957987" y="0"/>
                </a:lnTo>
                <a:lnTo>
                  <a:pt x="1635955" y="0"/>
                </a:lnTo>
                <a:lnTo>
                  <a:pt x="1635955" y="1635955"/>
                </a:lnTo>
                <a:lnTo>
                  <a:pt x="0" y="1635955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id="{DA2C7802-C2E0-4218-8F89-8DD7CCD2CD1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7985" y="-6588"/>
            <a:ext cx="4059393" cy="2548110"/>
          </a:xfrm>
          <a:custGeom>
            <a:avLst/>
            <a:gdLst>
              <a:gd name="connsiteX0" fmla="*/ 0 w 4059393"/>
              <a:gd name="connsiteY0" fmla="*/ 1511282 h 2548110"/>
              <a:gd name="connsiteX1" fmla="*/ 1511282 w 4059393"/>
              <a:gd name="connsiteY1" fmla="*/ 0 h 2548110"/>
              <a:gd name="connsiteX2" fmla="*/ 4059393 w 4059393"/>
              <a:gd name="connsiteY2" fmla="*/ 2548110 h 2548110"/>
              <a:gd name="connsiteX3" fmla="*/ 0 w 4059393"/>
              <a:gd name="connsiteY3" fmla="*/ 2548110 h 254811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059393" h="2548110">
                <a:moveTo>
                  <a:pt x="0" y="1511282"/>
                </a:moveTo>
                <a:lnTo>
                  <a:pt x="1511282" y="0"/>
                </a:lnTo>
                <a:lnTo>
                  <a:pt x="4059393" y="2548110"/>
                </a:lnTo>
                <a:lnTo>
                  <a:pt x="0" y="254811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A6D7111A-21E5-4EE9-8A78-10E5530F01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A3969E80-A77B-49FC-9122-D89AFD5EE1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-29557" y="5198743"/>
            <a:ext cx="2444907" cy="2366116"/>
          </a:xfrm>
          <a:custGeom>
            <a:avLst/>
            <a:gdLst>
              <a:gd name="connsiteX0" fmla="*/ 0 w 2203753"/>
              <a:gd name="connsiteY0" fmla="*/ 0 h 2132734"/>
              <a:gd name="connsiteX1" fmla="*/ 2203753 w 2203753"/>
              <a:gd name="connsiteY1" fmla="*/ 0 h 2132734"/>
              <a:gd name="connsiteX2" fmla="*/ 2203753 w 2203753"/>
              <a:gd name="connsiteY2" fmla="*/ 576461 h 2132734"/>
              <a:gd name="connsiteX3" fmla="*/ 647480 w 2203753"/>
              <a:gd name="connsiteY3" fmla="*/ 2132734 h 2132734"/>
              <a:gd name="connsiteX4" fmla="*/ 0 w 2203753"/>
              <a:gd name="connsiteY4" fmla="*/ 1485255 h 21327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203753" h="2132734">
                <a:moveTo>
                  <a:pt x="0" y="0"/>
                </a:moveTo>
                <a:lnTo>
                  <a:pt x="2203753" y="0"/>
                </a:lnTo>
                <a:lnTo>
                  <a:pt x="2203753" y="576461"/>
                </a:lnTo>
                <a:lnTo>
                  <a:pt x="647480" y="2132734"/>
                </a:lnTo>
                <a:lnTo>
                  <a:pt x="0" y="1485255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849CA57-76BD-4CF2-80BA-D7A46A01B7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3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Freeform: Shape 20">
            <a:extLst>
              <a:ext uri="{FF2B5EF4-FFF2-40B4-BE49-F238E27FC236}">
                <a16:creationId xmlns:a16="http://schemas.microsoft.com/office/drawing/2014/main" id="{35E9085E-E730-4768-83D4-6CB7E98971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3401311" y="734311"/>
            <a:ext cx="5389379" cy="5389379"/>
          </a:xfrm>
          <a:custGeom>
            <a:avLst/>
            <a:gdLst>
              <a:gd name="connsiteX0" fmla="*/ 0 w 5389379"/>
              <a:gd name="connsiteY0" fmla="*/ 540040 h 5389379"/>
              <a:gd name="connsiteX1" fmla="*/ 540040 w 5389379"/>
              <a:gd name="connsiteY1" fmla="*/ 0 h 5389379"/>
              <a:gd name="connsiteX2" fmla="*/ 5389379 w 5389379"/>
              <a:gd name="connsiteY2" fmla="*/ 0 h 5389379"/>
              <a:gd name="connsiteX3" fmla="*/ 5389379 w 5389379"/>
              <a:gd name="connsiteY3" fmla="*/ 4838655 h 5389379"/>
              <a:gd name="connsiteX4" fmla="*/ 4838655 w 5389379"/>
              <a:gd name="connsiteY4" fmla="*/ 5389379 h 5389379"/>
              <a:gd name="connsiteX5" fmla="*/ 0 w 5389379"/>
              <a:gd name="connsiteY5" fmla="*/ 5389379 h 53893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389379" h="5389379">
                <a:moveTo>
                  <a:pt x="0" y="540040"/>
                </a:moveTo>
                <a:lnTo>
                  <a:pt x="540040" y="0"/>
                </a:lnTo>
                <a:lnTo>
                  <a:pt x="5389379" y="0"/>
                </a:lnTo>
                <a:lnTo>
                  <a:pt x="5389379" y="4838655"/>
                </a:lnTo>
                <a:lnTo>
                  <a:pt x="4838655" y="5389379"/>
                </a:lnTo>
                <a:lnTo>
                  <a:pt x="0" y="5389379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973272FE-A474-4CAE-8CA2-BCC8B476C3F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2700283" y="33283"/>
            <a:ext cx="6791435" cy="6791435"/>
          </a:xfrm>
          <a:custGeom>
            <a:avLst/>
            <a:gdLst>
              <a:gd name="connsiteX0" fmla="*/ 1860938 w 6791435"/>
              <a:gd name="connsiteY0" fmla="*/ 81158 h 6791435"/>
              <a:gd name="connsiteX1" fmla="*/ 1942096 w 6791435"/>
              <a:gd name="connsiteY1" fmla="*/ 0 h 6791435"/>
              <a:gd name="connsiteX2" fmla="*/ 6791435 w 6791435"/>
              <a:gd name="connsiteY2" fmla="*/ 0 h 6791435"/>
              <a:gd name="connsiteX3" fmla="*/ 6791435 w 6791435"/>
              <a:gd name="connsiteY3" fmla="*/ 4838655 h 6791435"/>
              <a:gd name="connsiteX4" fmla="*/ 6710277 w 6791435"/>
              <a:gd name="connsiteY4" fmla="*/ 4919813 h 6791435"/>
              <a:gd name="connsiteX5" fmla="*/ 6710277 w 6791435"/>
              <a:gd name="connsiteY5" fmla="*/ 81158 h 6791435"/>
              <a:gd name="connsiteX6" fmla="*/ 0 w 6791435"/>
              <a:gd name="connsiteY6" fmla="*/ 1942096 h 6791435"/>
              <a:gd name="connsiteX7" fmla="*/ 81158 w 6791435"/>
              <a:gd name="connsiteY7" fmla="*/ 1860938 h 6791435"/>
              <a:gd name="connsiteX8" fmla="*/ 81158 w 6791435"/>
              <a:gd name="connsiteY8" fmla="*/ 6710277 h 6791435"/>
              <a:gd name="connsiteX9" fmla="*/ 4919813 w 6791435"/>
              <a:gd name="connsiteY9" fmla="*/ 6710277 h 6791435"/>
              <a:gd name="connsiteX10" fmla="*/ 4838655 w 6791435"/>
              <a:gd name="connsiteY10" fmla="*/ 6791435 h 6791435"/>
              <a:gd name="connsiteX11" fmla="*/ 0 w 6791435"/>
              <a:gd name="connsiteY11" fmla="*/ 6791435 h 67914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6791435" h="6791435">
                <a:moveTo>
                  <a:pt x="1860938" y="81158"/>
                </a:moveTo>
                <a:lnTo>
                  <a:pt x="1942096" y="0"/>
                </a:lnTo>
                <a:lnTo>
                  <a:pt x="6791435" y="0"/>
                </a:lnTo>
                <a:lnTo>
                  <a:pt x="6791435" y="4838655"/>
                </a:lnTo>
                <a:lnTo>
                  <a:pt x="6710277" y="4919813"/>
                </a:lnTo>
                <a:lnTo>
                  <a:pt x="6710277" y="81158"/>
                </a:lnTo>
                <a:close/>
                <a:moveTo>
                  <a:pt x="0" y="1942096"/>
                </a:moveTo>
                <a:lnTo>
                  <a:pt x="81158" y="1860938"/>
                </a:lnTo>
                <a:lnTo>
                  <a:pt x="81158" y="6710277"/>
                </a:lnTo>
                <a:lnTo>
                  <a:pt x="4919813" y="6710277"/>
                </a:lnTo>
                <a:lnTo>
                  <a:pt x="4838655" y="6791435"/>
                </a:lnTo>
                <a:lnTo>
                  <a:pt x="0" y="6791435"/>
                </a:lnTo>
                <a:close/>
              </a:path>
            </a:pathLst>
          </a:cu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D84D5DB-D9DA-B50D-9C7E-208F61573B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204642" y="2353641"/>
            <a:ext cx="5782716" cy="2150719"/>
          </a:xfrm>
          <a:noFill/>
        </p:spPr>
        <p:txBody>
          <a:bodyPr anchor="ctr">
            <a:normAutofit/>
          </a:bodyPr>
          <a:lstStyle/>
          <a:p>
            <a:r>
              <a:rPr lang="en-US" sz="3600" dirty="0">
                <a:solidFill>
                  <a:srgbClr val="080808"/>
                </a:solidFill>
                <a:cs typeface="Calibri Light"/>
              </a:rPr>
              <a:t>What are the top 4 Benefits of Learning a Second Language? </a:t>
            </a:r>
            <a:endParaRPr lang="en-US" sz="3600" dirty="0">
              <a:solidFill>
                <a:srgbClr val="080808"/>
              </a:solidFill>
            </a:endParaRPr>
          </a:p>
        </p:txBody>
      </p:sp>
      <p:sp>
        <p:nvSpPr>
          <p:cNvPr id="25" name="Freeform: Shape 24">
            <a:extLst>
              <a:ext uri="{FF2B5EF4-FFF2-40B4-BE49-F238E27FC236}">
                <a16:creationId xmlns:a16="http://schemas.microsoft.com/office/drawing/2014/main" id="{E07981EA-05A6-437C-88D7-B377B92B03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629823" y="5457591"/>
            <a:ext cx="2231794" cy="2568811"/>
          </a:xfrm>
          <a:custGeom>
            <a:avLst/>
            <a:gdLst>
              <a:gd name="connsiteX0" fmla="*/ 0 w 2940086"/>
              <a:gd name="connsiteY0" fmla="*/ 0 h 3384061"/>
              <a:gd name="connsiteX1" fmla="*/ 2496112 w 2940086"/>
              <a:gd name="connsiteY1" fmla="*/ 0 h 3384061"/>
              <a:gd name="connsiteX2" fmla="*/ 2940086 w 2940086"/>
              <a:gd name="connsiteY2" fmla="*/ 443975 h 3384061"/>
              <a:gd name="connsiteX3" fmla="*/ 0 w 2940086"/>
              <a:gd name="connsiteY3" fmla="*/ 3384061 h 338406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940086" h="3384061">
                <a:moveTo>
                  <a:pt x="0" y="0"/>
                </a:moveTo>
                <a:lnTo>
                  <a:pt x="2496112" y="0"/>
                </a:lnTo>
                <a:lnTo>
                  <a:pt x="2940086" y="443975"/>
                </a:lnTo>
                <a:lnTo>
                  <a:pt x="0" y="3384061"/>
                </a:lnTo>
                <a:close/>
              </a:path>
            </a:pathLst>
          </a:cu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15E3C750-986E-4769-B1AE-49289FBEE7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657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Rectangle 17">
            <a:extLst>
              <a:ext uri="{FF2B5EF4-FFF2-40B4-BE49-F238E27FC236}">
                <a16:creationId xmlns:a16="http://schemas.microsoft.com/office/drawing/2014/main" id="{6C4028FD-8BAA-4A19-BFDE-594D991B755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C65B36-9E02-F680-A2F7-1AACF724CD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6995"/>
            <a:ext cx="10515600" cy="1133693"/>
          </a:xfrm>
        </p:spPr>
        <p:txBody>
          <a:bodyPr>
            <a:normAutofit/>
          </a:bodyPr>
          <a:lstStyle/>
          <a:p>
            <a:r>
              <a:rPr lang="en-US" sz="5200" dirty="0">
                <a:ea typeface="+mj-lt"/>
                <a:cs typeface="+mj-lt"/>
              </a:rPr>
              <a:t>Provide Opportunities for the Future</a:t>
            </a:r>
            <a:endParaRPr lang="en-US" sz="5200" dirty="0">
              <a:cs typeface="Calibri Light"/>
            </a:endParaRPr>
          </a:p>
        </p:txBody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F5FD9FCC-AC75-5202-FD1A-6B9AB5A252D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61018976"/>
              </p:ext>
            </p:extLst>
          </p:nvPr>
        </p:nvGraphicFramePr>
        <p:xfrm>
          <a:off x="838200" y="1825625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747563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DCC231C8-C761-4B31-9B1C-C6D19248C6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39381A1-DE42-1CE6-A12D-8B48494B4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57189"/>
            <a:ext cx="3374136" cy="5567891"/>
          </a:xfrm>
        </p:spPr>
        <p:txBody>
          <a:bodyPr>
            <a:normAutofit/>
          </a:bodyPr>
          <a:lstStyle/>
          <a:p>
            <a:r>
              <a:rPr lang="en-US" sz="5200" dirty="0">
                <a:cs typeface="Calibri Light"/>
              </a:rPr>
              <a:t>Feed your Brain</a:t>
            </a:r>
            <a:endParaRPr lang="en-US" sz="5200" dirty="0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E8A4EFE-7EDB-F33F-642E-61E1DC01655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459747"/>
              </p:ext>
            </p:extLst>
          </p:nvPr>
        </p:nvGraphicFramePr>
        <p:xfrm>
          <a:off x="4302454" y="606724"/>
          <a:ext cx="7226923" cy="61085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17264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24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6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42D59659-76DA-3FB5-0624-16FFDB2CF4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en-US">
                <a:cs typeface="Calibri Light"/>
              </a:rPr>
              <a:t>See the World </a:t>
            </a:r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6CFFDC95-CF65-5E22-7726-7BB4538F56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633" r="-2" b="-2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94FEC0F-66CC-9217-C92B-F1C457F03F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194102"/>
            <a:ext cx="4140013" cy="3908586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2000">
                <a:cs typeface="Calibri"/>
              </a:rPr>
              <a:t>Once you learn a new language you can travel to a place where that language is spoken. </a:t>
            </a:r>
          </a:p>
          <a:p>
            <a:r>
              <a:rPr lang="en-US" sz="2000">
                <a:cs typeface="Calibri"/>
              </a:rPr>
              <a:t>You can communicate with others, and you won't need to worry about </a:t>
            </a:r>
            <a:r>
              <a:rPr lang="en-US" sz="2000">
                <a:ea typeface="+mn-lt"/>
                <a:cs typeface="+mn-lt"/>
              </a:rPr>
              <a:t>the struggle to understand what someone is saying. </a:t>
            </a:r>
          </a:p>
          <a:p>
            <a:r>
              <a:rPr lang="en-US" sz="2000">
                <a:ea typeface="+mn-lt"/>
                <a:cs typeface="+mn-lt"/>
              </a:rPr>
              <a:t>Be it directions or just a simple conversation. </a:t>
            </a:r>
          </a:p>
          <a:p>
            <a:r>
              <a:rPr lang="en-US" sz="2000">
                <a:ea typeface="+mn-lt"/>
                <a:cs typeface="+mn-lt"/>
              </a:rPr>
              <a:t>It makes the experience so much easier and more relaxed!</a:t>
            </a:r>
            <a:endParaRPr lang="en-US" sz="2000" dirty="0"/>
          </a:p>
        </p:txBody>
      </p:sp>
      <p:sp>
        <p:nvSpPr>
          <p:cNvPr id="4" name="AutoShape 2" descr="See the source image">
            <a:extLst>
              <a:ext uri="{FF2B5EF4-FFF2-40B4-BE49-F238E27FC236}">
                <a16:creationId xmlns:a16="http://schemas.microsoft.com/office/drawing/2014/main" id="{51902D1D-6A37-1BB6-340D-1EA83DFB9FCB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1546205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6" name="Rectangle 32">
            <a:extLst>
              <a:ext uri="{FF2B5EF4-FFF2-40B4-BE49-F238E27FC236}">
                <a16:creationId xmlns:a16="http://schemas.microsoft.com/office/drawing/2014/main" id="{F13C74B1-5B17-4795-BED0-7140497B44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C77DDF5-10C7-5300-277F-7DDF607A06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325369"/>
            <a:ext cx="4368602" cy="1956841"/>
          </a:xfrm>
        </p:spPr>
        <p:txBody>
          <a:bodyPr anchor="b">
            <a:normAutofit/>
          </a:bodyPr>
          <a:lstStyle/>
          <a:p>
            <a:r>
              <a:rPr lang="en-US" sz="4200" dirty="0">
                <a:ea typeface="+mj-lt"/>
                <a:cs typeface="+mj-lt"/>
              </a:rPr>
              <a:t>Develop a Deeper Understanding of Other Cultures</a:t>
            </a:r>
            <a:endParaRPr lang="en-US" sz="4200" dirty="0"/>
          </a:p>
        </p:txBody>
      </p:sp>
      <p:sp>
        <p:nvSpPr>
          <p:cNvPr id="35" name="sketchy line">
            <a:extLst>
              <a:ext uri="{FF2B5EF4-FFF2-40B4-BE49-F238E27FC236}">
                <a16:creationId xmlns:a16="http://schemas.microsoft.com/office/drawing/2014/main" id="{D4974D33-8DC5-464E-8C6D-BE58F0669C1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80" y="2586994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62CE6B9-79CC-BC46-F750-ABE0925014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080" y="2872899"/>
            <a:ext cx="4243589" cy="3320668"/>
          </a:xfrm>
        </p:spPr>
        <p:txBody>
          <a:bodyPr vert="horz" lIns="91440" tIns="45720" rIns="91440" bIns="45720" rtlCol="0">
            <a:normAutofit/>
          </a:bodyPr>
          <a:lstStyle/>
          <a:p>
            <a:r>
              <a:rPr lang="en-US" sz="1500">
                <a:cs typeface="Calibri"/>
              </a:rPr>
              <a:t>When one comprehends a new language, it comes the time to learn more about the culture. This way you can really connect with the people. </a:t>
            </a:r>
          </a:p>
          <a:p>
            <a:r>
              <a:rPr lang="en-US" sz="1500">
                <a:cs typeface="Calibri"/>
              </a:rPr>
              <a:t>You can learn about their past, heritage and the traditions that they have. It's always interesting to learn about different ways that people live and gives you more of a  broad perspective.</a:t>
            </a:r>
          </a:p>
          <a:p>
            <a:r>
              <a:rPr lang="en-US" sz="1500">
                <a:cs typeface="Calibri"/>
              </a:rPr>
              <a:t>Languages can follow you through more than one country, for example; German is spoken in Germany, Switzerland and Austria!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79A30D6-7A45-2C19-B861-7F4CB104FEE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303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701973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ECC07320-C2CA-4E29-8481-9D9E143C778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726D3CBF-1D48-413A-86DA-BED534942C8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479278" y="484632"/>
            <a:ext cx="4189913" cy="5852642"/>
          </a:xfrm>
          <a:prstGeom prst="rect">
            <a:avLst/>
          </a:prstGeom>
          <a:solidFill>
            <a:schemeClr val="bg2"/>
          </a:solidFill>
          <a:ln w="127000" cap="sq" cmpd="thinThick"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73A733A6-FA43-1A60-79AB-CB95664ACC7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1" y="743447"/>
            <a:ext cx="3597320" cy="4432707"/>
          </a:xfrm>
          <a:noFill/>
        </p:spPr>
        <p:txBody>
          <a:bodyPr>
            <a:normAutofit/>
          </a:bodyPr>
          <a:lstStyle/>
          <a:p>
            <a:pPr algn="l"/>
            <a:r>
              <a:rPr lang="en-GB" sz="4800" dirty="0"/>
              <a:t>What Are You Waiting For? </a:t>
            </a:r>
            <a:br>
              <a:rPr lang="en-GB" sz="4800" dirty="0"/>
            </a:br>
            <a:endParaRPr lang="en-GB" sz="4800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B24D8AC-394D-ADAF-9B4F-75C49F449B1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1" y="4629234"/>
            <a:ext cx="3597321" cy="1485319"/>
          </a:xfrm>
          <a:noFill/>
        </p:spPr>
        <p:txBody>
          <a:bodyPr vert="horz" lIns="91440" tIns="45720" rIns="91440" bIns="45720" rtlCol="0">
            <a:normAutofit/>
          </a:bodyPr>
          <a:lstStyle/>
          <a:p>
            <a:pPr algn="l"/>
            <a:endParaRPr lang="en-GB" dirty="0"/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F02A64E5-C20B-47CF-8CCC-D62830964E1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838200" y="4524316"/>
            <a:ext cx="2586790" cy="0"/>
          </a:xfrm>
          <a:prstGeom prst="line">
            <a:avLst/>
          </a:prstGeom>
          <a:ln w="22225">
            <a:solidFill>
              <a:srgbClr val="31682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1C580208-B272-3B0E-3A6C-9521DB1EFEE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662" r="10351"/>
          <a:stretch/>
        </p:blipFill>
        <p:spPr>
          <a:xfrm>
            <a:off x="5170507" y="484633"/>
            <a:ext cx="6542215" cy="58887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7492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348</TotalTime>
  <Words>360</Words>
  <Application>Microsoft Office PowerPoint</Application>
  <PresentationFormat>Widescreen</PresentationFormat>
  <Paragraphs>22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Why are Languages Important?</vt:lpstr>
      <vt:lpstr>What are Languages? </vt:lpstr>
      <vt:lpstr>What are the top 4 Benefits of Learning a Second Language? </vt:lpstr>
      <vt:lpstr>Provide Opportunities for the Future</vt:lpstr>
      <vt:lpstr>Feed your Brain</vt:lpstr>
      <vt:lpstr>See the World </vt:lpstr>
      <vt:lpstr>Develop a Deeper Understanding of Other Cultures</vt:lpstr>
      <vt:lpstr>What Are You Waiting For?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Anita Stepaniuk</dc:creator>
  <cp:lastModifiedBy>Amber Ostermann</cp:lastModifiedBy>
  <cp:revision>247</cp:revision>
  <dcterms:created xsi:type="dcterms:W3CDTF">2022-11-10T16:28:24Z</dcterms:created>
  <dcterms:modified xsi:type="dcterms:W3CDTF">2023-01-13T18:30:56Z</dcterms:modified>
</cp:coreProperties>
</file>